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74" r:id="rId4"/>
    <p:sldId id="27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769026" y="-1356871"/>
            <a:ext cx="9755187" cy="263575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 rot="21442674">
            <a:off x="405602" y="3077296"/>
            <a:ext cx="10850247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Chung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33987">
            <a:off x="9023069" y="2556406"/>
            <a:ext cx="2060076" cy="171673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47744">
            <a:off x="39414" y="389216"/>
            <a:ext cx="1861180" cy="1821646"/>
          </a:xfrm>
          <a:prstGeom prst="rect">
            <a:avLst/>
          </a:prstGeom>
        </p:spPr>
      </p:pic>
      <p:pic>
        <p:nvPicPr>
          <p:cNvPr id="7" name="Nhạc nền chương trì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21431277">
            <a:off x="10063426" y="6128644"/>
            <a:ext cx="1046148" cy="588458"/>
          </a:xfrm>
          <a:prstGeom prst="rect">
            <a:avLst/>
          </a:prstGeom>
        </p:spPr>
      </p:pic>
      <p:pic>
        <p:nvPicPr>
          <p:cNvPr id="8" name="Nhạc nền chương trì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21419844">
            <a:off x="5547507" y="3387526"/>
            <a:ext cx="1701155" cy="956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18657">
            <a:off x="2791207" y="1224681"/>
            <a:ext cx="6033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Sen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2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" y="0"/>
            <a:ext cx="11536753" cy="56303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855" y="994844"/>
            <a:ext cx="1052866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4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800" b="1" cap="none" spc="0" dirty="0">
              <a:ln w="0">
                <a:solidFill>
                  <a:schemeClr val="accent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6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" y="0"/>
            <a:ext cx="11536753" cy="56303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190786"/>
            <a:ext cx="113516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Chung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5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24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562" y="225877"/>
            <a:ext cx="108237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bén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56578" y="1925351"/>
            <a:ext cx="1837764" cy="1444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9094"/>
          <a:stretch/>
        </p:blipFill>
        <p:spPr>
          <a:xfrm>
            <a:off x="753702" y="1190102"/>
            <a:ext cx="2948060" cy="363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545" y="1015037"/>
            <a:ext cx="3043872" cy="38053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925399" y="4820352"/>
            <a:ext cx="83392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</a:rPr>
              <a:t>b</a:t>
            </a:r>
            <a:endParaRPr lang="en-US" sz="88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3594" y="4820352"/>
            <a:ext cx="83392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</a:rPr>
              <a:t>A</a:t>
            </a:r>
            <a:endParaRPr lang="en-US" sz="88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25399" y="4820352"/>
            <a:ext cx="83392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H" panose="020B7200000000000000" pitchFamily="34" charset="0"/>
              </a:rPr>
              <a:t>b</a:t>
            </a:r>
            <a:endParaRPr lang="en-US" sz="8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6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833</TotalTime>
  <Words>99</Words>
  <Application>Microsoft Office PowerPoint</Application>
  <PresentationFormat>Widescreen</PresentationFormat>
  <Paragraphs>16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.VnAvantH</vt:lpstr>
      <vt:lpstr>Arial</vt:lpstr>
      <vt:lpstr>Impact</vt:lpstr>
      <vt:lpstr>Times New Roman</vt:lpstr>
      <vt:lpstr>Main Event</vt:lpstr>
      <vt:lpstr>Ủy ban nhân dân quận long biên trường mầm non hoa sữa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cuộc thi: “lính cứu hỏa tài ba”</dc:title>
  <dc:creator>Administrator</dc:creator>
  <cp:lastModifiedBy>HAIP</cp:lastModifiedBy>
  <cp:revision>54</cp:revision>
  <dcterms:created xsi:type="dcterms:W3CDTF">2023-12-11T12:04:53Z</dcterms:created>
  <dcterms:modified xsi:type="dcterms:W3CDTF">2024-09-17T05:41:47Z</dcterms:modified>
</cp:coreProperties>
</file>