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70" r:id="rId5"/>
    <p:sldId id="271" r:id="rId6"/>
    <p:sldId id="282" r:id="rId7"/>
    <p:sldId id="42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600"/>
    <a:srgbClr val="0070C4"/>
    <a:srgbClr val="002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54DD2-1379-4443-A2C4-D2539DC79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F61621-C3F5-4279-B1FB-D67D9B117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4E410-CF9D-4CF5-B258-D14E1F56B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0A13-B8BB-4919-9932-17AD25DFEF9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8C8EC-BE30-41F3-A534-36CCCCF22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2B129-72BA-4078-81C4-0FDC2B45C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6875-29F3-48D2-8882-D3F494B83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2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C03CC-0B7C-466A-978F-4B7D76259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A61DBE-B848-42A1-A0A2-E9EB1C49F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146A1-7951-4EDF-BD93-35694E3C6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0A13-B8BB-4919-9932-17AD25DFEF9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1DBAE-FBC6-4085-9E5A-0DA8475C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6D6BA-BC00-4871-BDA8-E681E7C1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6875-29F3-48D2-8882-D3F494B83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2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DDB187-818C-4F28-91A2-057B98B6FB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A0ABF9-B7A9-41D2-8CA5-B073412FA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E5F7-FD5A-4DA8-AD65-DF2A12774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0A13-B8BB-4919-9932-17AD25DFEF9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6C343-03D9-4F73-B287-AC0D1697D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BA630-BA10-4860-B551-7EEA6FD4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6875-29F3-48D2-8882-D3F494B83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5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5CCC3-3939-4E45-AF7C-6908E653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98813-7A0F-46C4-A0F7-0BC168859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5A65A-3EB8-444F-B23B-499072A4E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0A13-B8BB-4919-9932-17AD25DFEF9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59044-DD9F-4C1D-A440-4ADD52FF9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FF055-0CE0-455F-86E7-03515FF46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6875-29F3-48D2-8882-D3F494B83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08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83EC4-E7E3-4585-ABEE-6A31A7801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DFEF3-C3C6-47C8-8ED1-649C501AC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AF851-3094-41E1-8006-A5BC2CB2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0A13-B8BB-4919-9932-17AD25DFEF9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EB011-C516-4B31-AF6F-0D87E32C1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59962-491E-47C9-A9B0-710BE7DA5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6875-29F3-48D2-8882-D3F494B83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2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B33CC-E676-45E6-9EFC-991AD7BF1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EE094-E9CF-493C-AABF-E4356D873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9F1539-F8EE-4826-B703-040AC7395B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6D2E4-98C5-46B1-B62A-75505E45D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0A13-B8BB-4919-9932-17AD25DFEF9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88A71-A518-4C9A-ADB3-BF96D51C0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F1D416-8A30-4BAE-95F1-6E0730F78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6875-29F3-48D2-8882-D3F494B83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1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19BEF-4B54-4408-AD62-C7BBF4297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FDE3F-F721-4EFB-9030-7568BA45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3D325-4802-45E9-9BB9-25FE76C0D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D6B31D-86DD-437A-B1FD-A9BF32E96C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7F3752-4C19-4920-98CB-961A61DEE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50A238-B663-4139-B2F8-891EA58C4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0A13-B8BB-4919-9932-17AD25DFEF9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AEE0C4-53BF-475D-AF9D-F694ABA2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64B309-0420-4EC8-9871-E312B35A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6875-29F3-48D2-8882-D3F494B83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3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0DA04-8D08-4A49-AEB1-99CB83F6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EB721-C50B-42AA-8D0F-A471326C6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0A13-B8BB-4919-9932-17AD25DFEF9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02958-29CB-423D-897C-8AC70962C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DC36B5-90BC-42A0-8516-D95A37CD9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6875-29F3-48D2-8882-D3F494B83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2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7C0C7B-D6B3-4DD0-A2BD-7A8D6EADF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0A13-B8BB-4919-9932-17AD25DFEF9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18183A-FC4B-4DAC-BA6B-C1C534294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0BDD5-43E0-4C38-9F57-AA28FE53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6875-29F3-48D2-8882-D3F494B83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4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0B9C-A381-464D-B46A-9C4ECEDB6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DF213-16D9-4A2C-95E6-D7155DB1C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4EE4A-A1F6-4CE0-B256-7887572DC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2BD66-68E6-49E3-A41D-F5E422F98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0A13-B8BB-4919-9932-17AD25DFEF9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6A980-3EC7-4740-8599-8CBE4226E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68B97-318E-43D3-9C61-0E13B6934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6875-29F3-48D2-8882-D3F494B83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14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16B84-A38E-4FDB-822D-1C9FBDD1E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ECB9D5-E6A9-4B0E-ADB7-4784AAE8C2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7D8CC4-08BF-449F-8EED-E150E7540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581D9-01AB-4679-BF7B-FF9B05420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0A13-B8BB-4919-9932-17AD25DFEF9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DB72E-BC1C-4122-B094-29D3CCA0F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823369-D5D8-4422-8054-5A8A7BD5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6875-29F3-48D2-8882-D3F494B83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0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F0203E-BED3-408F-A590-F5C0CA24F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89553-E7B0-44CB-9C9C-56792AE04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AD6FB-1076-417F-8646-1C0C07440D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F0A13-B8BB-4919-9932-17AD25DFEF9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96202-D73F-45B7-97C1-00DD70C61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A3087-796E-4E98-A89F-C93DB7DE0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16875-29F3-48D2-8882-D3F494B83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1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11" Type="http://schemas.openxmlformats.org/officeDocument/2006/relationships/image" Target="../media/image16.gif"/><Relationship Id="rId5" Type="http://schemas.openxmlformats.org/officeDocument/2006/relationships/audio" Target="../media/audio4.wav"/><Relationship Id="rId10" Type="http://schemas.openxmlformats.org/officeDocument/2006/relationships/image" Target="../media/image15.gif"/><Relationship Id="rId4" Type="http://schemas.openxmlformats.org/officeDocument/2006/relationships/audio" Target="../media/audio3.wav"/><Relationship Id="rId9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B67F6B-56EA-4712-AE7D-121868869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70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2A8172-8E75-47CE-8171-7859F3D5DCF9}"/>
              </a:ext>
            </a:extLst>
          </p:cNvPr>
          <p:cNvSpPr/>
          <p:nvPr/>
        </p:nvSpPr>
        <p:spPr>
          <a:xfrm>
            <a:off x="1171280" y="176374"/>
            <a:ext cx="98494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  <a:latin typeface="+mj-lt"/>
              </a:rPr>
              <a:t>PHÒNG GIÁO DỤC VÀ ĐÀO </a:t>
            </a:r>
            <a:r>
              <a:rPr lang="vi-VN" sz="2800" b="1" dirty="0" smtClean="0">
                <a:solidFill>
                  <a:srgbClr val="0070C0"/>
                </a:solidFill>
                <a:latin typeface="+mj-lt"/>
              </a:rPr>
              <a:t>TẠO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 QUẬN LONG BIÊN </a:t>
            </a:r>
            <a:endParaRPr lang="vi-VN" sz="2800" b="1" dirty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vi-VN" sz="2800" b="1" dirty="0">
                <a:solidFill>
                  <a:srgbClr val="0070C0"/>
                </a:solidFill>
                <a:latin typeface="+mj-lt"/>
              </a:rPr>
              <a:t>TRƯỜNG MẦM </a:t>
            </a:r>
            <a:r>
              <a:rPr lang="vi-VN" sz="2800" b="1" dirty="0" smtClean="0">
                <a:solidFill>
                  <a:srgbClr val="0070C0"/>
                </a:solidFill>
                <a:latin typeface="+mj-lt"/>
              </a:rPr>
              <a:t>N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ON HOA SỮA 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F6C31A-1AF1-4523-A867-2A1E7A6EEE36}"/>
              </a:ext>
            </a:extLst>
          </p:cNvPr>
          <p:cNvSpPr/>
          <p:nvPr/>
        </p:nvSpPr>
        <p:spPr>
          <a:xfrm>
            <a:off x="-164109" y="2233694"/>
            <a:ext cx="1250936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+mj-lt"/>
              </a:rPr>
              <a:t>ĐỀ TÀI: </a:t>
            </a:r>
          </a:p>
          <a:p>
            <a:pPr algn="ctr"/>
            <a:r>
              <a:rPr lang="vi-VN" sz="4400" b="1" dirty="0">
                <a:solidFill>
                  <a:srgbClr val="FF0000"/>
                </a:solidFill>
                <a:latin typeface="+mj-lt"/>
              </a:rPr>
              <a:t>“DẠY TRẺ KỸ NĂNG THOÁT HIỂM KHI CÓ HỎA HOẠN”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32889C-EF11-40E5-AB65-00B934C9A02D}"/>
              </a:ext>
            </a:extLst>
          </p:cNvPr>
          <p:cNvSpPr txBox="1"/>
          <p:nvPr/>
        </p:nvSpPr>
        <p:spPr>
          <a:xfrm>
            <a:off x="4385254" y="4390060"/>
            <a:ext cx="3135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  <a:latin typeface="+mj-lt"/>
              </a:rPr>
              <a:t>Độ tuổi: 5-6 Tuổi</a:t>
            </a:r>
            <a:endParaRPr lang="en-US" sz="3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6CB0C3-7A2C-474B-B450-8B133A45B713}"/>
              </a:ext>
            </a:extLst>
          </p:cNvPr>
          <p:cNvSpPr txBox="1"/>
          <p:nvPr/>
        </p:nvSpPr>
        <p:spPr>
          <a:xfrm>
            <a:off x="3929103" y="5069690"/>
            <a:ext cx="5096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+mj-lt"/>
              </a:rPr>
              <a:t>Giáo viên: </a:t>
            </a:r>
            <a:r>
              <a:rPr lang="en-US" sz="2800" b="1" dirty="0" err="1" smtClean="0">
                <a:solidFill>
                  <a:srgbClr val="0070C0"/>
                </a:solidFill>
                <a:latin typeface="+mj-lt"/>
              </a:rPr>
              <a:t>Nguyễn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+mj-lt"/>
              </a:rPr>
              <a:t>Thị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+mj-lt"/>
              </a:rPr>
              <a:t>Hồng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+mj-lt"/>
              </a:rPr>
              <a:t>Diệp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 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BE6391-20D9-48D3-A13D-0E301744C40B}"/>
              </a:ext>
            </a:extLst>
          </p:cNvPr>
          <p:cNvSpPr txBox="1"/>
          <p:nvPr/>
        </p:nvSpPr>
        <p:spPr>
          <a:xfrm>
            <a:off x="5458120" y="559009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18209B-54C4-4A32-8C58-34DE89976872}"/>
              </a:ext>
            </a:extLst>
          </p:cNvPr>
          <p:cNvSpPr txBox="1"/>
          <p:nvPr/>
        </p:nvSpPr>
        <p:spPr>
          <a:xfrm>
            <a:off x="1985203" y="1668611"/>
            <a:ext cx="8210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639240-CE61-4D42-9C06-632701CCA59F}"/>
              </a:ext>
            </a:extLst>
          </p:cNvPr>
          <p:cNvSpPr txBox="1"/>
          <p:nvPr/>
        </p:nvSpPr>
        <p:spPr>
          <a:xfrm>
            <a:off x="6438507" y="542245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7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E12AA4-45C9-4F20-9BF7-30090D870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BBEC48-8F53-47AF-B119-6B164BD958C1}"/>
              </a:ext>
            </a:extLst>
          </p:cNvPr>
          <p:cNvSpPr txBox="1"/>
          <p:nvPr/>
        </p:nvSpPr>
        <p:spPr>
          <a:xfrm>
            <a:off x="2438400" y="348792"/>
            <a:ext cx="7315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+mj-lt"/>
              </a:rPr>
              <a:t>NGUYÊN NHÂN GÂY RA HỎA HOẠN 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727CC1-CB2C-45EC-A4F9-30BCFEDEB5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" r="16454" b="13814"/>
          <a:stretch/>
        </p:blipFill>
        <p:spPr>
          <a:xfrm>
            <a:off x="351934" y="890141"/>
            <a:ext cx="5920033" cy="55389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15C052-A290-474C-A02F-341EF6860D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8" r="16602"/>
          <a:stretch/>
        </p:blipFill>
        <p:spPr>
          <a:xfrm>
            <a:off x="6396087" y="890140"/>
            <a:ext cx="5443979" cy="553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1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E12AA4-45C9-4F20-9BF7-30090D870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BBEC48-8F53-47AF-B119-6B164BD958C1}"/>
              </a:ext>
            </a:extLst>
          </p:cNvPr>
          <p:cNvSpPr txBox="1"/>
          <p:nvPr/>
        </p:nvSpPr>
        <p:spPr>
          <a:xfrm>
            <a:off x="2438400" y="348792"/>
            <a:ext cx="7315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+mj-lt"/>
              </a:rPr>
              <a:t>NGUYÊN NHÂN GÂY RA HỎA HOẠN 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CA0189-E302-49F1-8047-6DDC1F79E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9" y="933567"/>
            <a:ext cx="5935518" cy="55756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291B51-56E4-4DB7-8912-B804C5449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12" y="933567"/>
            <a:ext cx="5493787" cy="557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8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E12AA4-45C9-4F20-9BF7-30090D870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BBEC48-8F53-47AF-B119-6B164BD958C1}"/>
              </a:ext>
            </a:extLst>
          </p:cNvPr>
          <p:cNvSpPr txBox="1"/>
          <p:nvPr/>
        </p:nvSpPr>
        <p:spPr>
          <a:xfrm>
            <a:off x="3341802" y="348791"/>
            <a:ext cx="55083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1F3C3F-1190-422F-8036-D5DE513D0C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5" t="31251" r="35504" b="29715"/>
          <a:stretch/>
        </p:blipFill>
        <p:spPr>
          <a:xfrm>
            <a:off x="337702" y="348791"/>
            <a:ext cx="11516596" cy="6240545"/>
          </a:xfrm>
          <a:prstGeom prst="rect">
            <a:avLst/>
          </a:prstGeom>
        </p:spPr>
      </p:pic>
      <p:pic>
        <p:nvPicPr>
          <p:cNvPr id="10" name="mix_56s (audio-joiner.com)">
            <a:hlinkClick r:id="" action="ppaction://media"/>
            <a:extLst>
              <a:ext uri="{FF2B5EF4-FFF2-40B4-BE49-F238E27FC236}">
                <a16:creationId xmlns:a16="http://schemas.microsoft.com/office/drawing/2014/main" id="{6BAB296E-93A2-438A-A92A-A4DF5013F0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2318" y="58192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6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E12AA4-45C9-4F20-9BF7-30090D870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BBEC48-8F53-47AF-B119-6B164BD958C1}"/>
              </a:ext>
            </a:extLst>
          </p:cNvPr>
          <p:cNvSpPr txBox="1"/>
          <p:nvPr/>
        </p:nvSpPr>
        <p:spPr>
          <a:xfrm>
            <a:off x="3624999" y="386498"/>
            <a:ext cx="494200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80200D-AFE8-427D-BC8C-95FD38C4D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0" y="971273"/>
            <a:ext cx="11472420" cy="550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4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E12AA4-45C9-4F20-9BF7-30090D870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7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9AD0F7-B997-44F0-AD3F-D7720CE7EBD5}"/>
              </a:ext>
            </a:extLst>
          </p:cNvPr>
          <p:cNvSpPr txBox="1"/>
          <p:nvPr/>
        </p:nvSpPr>
        <p:spPr>
          <a:xfrm>
            <a:off x="2611225" y="2282700"/>
            <a:ext cx="7494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A725A8-A43F-4466-B960-8AC8816DA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40" y="381000"/>
            <a:ext cx="6812437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9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5" name="Picture 3" descr="Hinh dong Phao hoa">
            <a:extLst>
              <a:ext uri="{FF2B5EF4-FFF2-40B4-BE49-F238E27FC236}">
                <a16:creationId xmlns:a16="http://schemas.microsoft.com/office/drawing/2014/main" id="{3A193FF0-47E5-42A1-9A08-175408C873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7813" y="-1338263"/>
            <a:ext cx="1771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700" name="AutoShape 4">
            <a:extLst>
              <a:ext uri="{FF2B5EF4-FFF2-40B4-BE49-F238E27FC236}">
                <a16:creationId xmlns:a16="http://schemas.microsoft.com/office/drawing/2014/main" id="{C8E04A5F-144B-455C-9998-D905FAB1E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1684209"/>
            <a:ext cx="6400800" cy="576263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81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 err="1">
                <a:solidFill>
                  <a:srgbClr val="FFFF00"/>
                </a:solidFill>
              </a:rPr>
              <a:t>Chọn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FFFF00"/>
                </a:solidFill>
              </a:rPr>
              <a:t>, </a:t>
            </a:r>
            <a:r>
              <a:rPr lang="en-US" altLang="en-US" dirty="0" err="1">
                <a:solidFill>
                  <a:srgbClr val="FFFF00"/>
                </a:solidFill>
              </a:rPr>
              <a:t>hoặc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FFFF00"/>
                </a:solidFill>
              </a:rPr>
              <a:t>, </a:t>
            </a:r>
            <a:r>
              <a:rPr lang="en-US" altLang="en-US" dirty="0" err="1">
                <a:solidFill>
                  <a:srgbClr val="FFFF00"/>
                </a:solidFill>
              </a:rPr>
              <a:t>hoặc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AutoShape 5">
            <a:extLst>
              <a:ext uri="{FF2B5EF4-FFF2-40B4-BE49-F238E27FC236}">
                <a16:creationId xmlns:a16="http://schemas.microsoft.com/office/drawing/2014/main" id="{B9479700-E18C-419F-99D8-6D6A27B9EB4A}"/>
              </a:ext>
            </a:extLst>
          </p:cNvPr>
          <p:cNvGrpSpPr>
            <a:grpSpLocks/>
          </p:cNvGrpSpPr>
          <p:nvPr/>
        </p:nvGrpSpPr>
        <p:grpSpPr bwMode="auto">
          <a:xfrm>
            <a:off x="3359151" y="2420939"/>
            <a:ext cx="7077075" cy="1512887"/>
            <a:chOff x="968" y="1609"/>
            <a:chExt cx="4458" cy="741"/>
          </a:xfrm>
        </p:grpSpPr>
        <p:pic>
          <p:nvPicPr>
            <p:cNvPr id="192518" name="AutoShape 5">
              <a:extLst>
                <a:ext uri="{FF2B5EF4-FFF2-40B4-BE49-F238E27FC236}">
                  <a16:creationId xmlns:a16="http://schemas.microsoft.com/office/drawing/2014/main" id="{8579A923-7A8D-4728-9665-FC53AAE6586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" y="1609"/>
              <a:ext cx="4458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2519" name="Text Box 6">
              <a:extLst>
                <a:ext uri="{FF2B5EF4-FFF2-40B4-BE49-F238E27FC236}">
                  <a16:creationId xmlns:a16="http://schemas.microsoft.com/office/drawing/2014/main" id="{96D1BE3D-BA27-46FF-ADB8-6E278A6769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1" y="1650"/>
              <a:ext cx="4374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 err="1">
                  <a:latin typeface="Times New Roman" panose="02020603050405020304" pitchFamily="18" charset="0"/>
                </a:rPr>
                <a:t>Khi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có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đám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cháy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xảy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ra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bạn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sẽ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làm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gì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?</a:t>
              </a:r>
              <a:endParaRPr lang="en-US" alt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285702" name="Oval 6">
            <a:extLst>
              <a:ext uri="{FF2B5EF4-FFF2-40B4-BE49-F238E27FC236}">
                <a16:creationId xmlns:a16="http://schemas.microsoft.com/office/drawing/2014/main" id="{756BA0BD-CEE1-4E21-A993-012AA13A2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511425"/>
            <a:ext cx="1835150" cy="127793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285703" name="AutoShape 7" descr="5%">
            <a:extLst>
              <a:ext uri="{FF2B5EF4-FFF2-40B4-BE49-F238E27FC236}">
                <a16:creationId xmlns:a16="http://schemas.microsoft.com/office/drawing/2014/main" id="{88138AB5-505C-48AC-BBBF-8795C81E3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906" y="3948242"/>
            <a:ext cx="6926262" cy="503238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285704" name="AutoShape 8" descr="5%">
            <a:extLst>
              <a:ext uri="{FF2B5EF4-FFF2-40B4-BE49-F238E27FC236}">
                <a16:creationId xmlns:a16="http://schemas.microsoft.com/office/drawing/2014/main" id="{C88B9B1D-EC59-47F5-B4E4-6AD6CA357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906" y="4508500"/>
            <a:ext cx="6891337" cy="504825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285705" name="AutoShape 9" descr="5%">
            <a:extLst>
              <a:ext uri="{FF2B5EF4-FFF2-40B4-BE49-F238E27FC236}">
                <a16:creationId xmlns:a16="http://schemas.microsoft.com/office/drawing/2014/main" id="{66625A3C-97D5-4C96-9FE1-4F33B0FC2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906" y="5084764"/>
            <a:ext cx="7425078" cy="576262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Ng</a:t>
            </a:r>
            <a:r>
              <a:rPr lang="vi-V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2525" name="Picture 11" descr="hinhnen">
            <a:extLst>
              <a:ext uri="{FF2B5EF4-FFF2-40B4-BE49-F238E27FC236}">
                <a16:creationId xmlns:a16="http://schemas.microsoft.com/office/drawing/2014/main" id="{AF742EC3-DDAF-49BE-8931-0BA3718B2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6308726"/>
            <a:ext cx="91805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26" name="Picture 23" descr="Picture16">
            <a:extLst>
              <a:ext uri="{FF2B5EF4-FFF2-40B4-BE49-F238E27FC236}">
                <a16:creationId xmlns:a16="http://schemas.microsoft.com/office/drawing/2014/main" id="{51B4AC90-CAD0-4ACD-8228-2DBC3213F7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774065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C38A90EB-F2D3-4BA4-8679-AC8E6A41A2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3002418" y="251428"/>
            <a:ext cx="6236341" cy="150268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pt-BR" sz="3600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Đội nào thông minh nhất?</a:t>
            </a:r>
            <a:endParaRPr lang="en-US" sz="3600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528" name="AutoShape 16">
            <a:extLst>
              <a:ext uri="{FF2B5EF4-FFF2-40B4-BE49-F238E27FC236}">
                <a16:creationId xmlns:a16="http://schemas.microsoft.com/office/drawing/2014/main" id="{142D0B9F-3DC3-4116-BD34-756D64371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42862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92529" name="AutoShape 17">
            <a:extLst>
              <a:ext uri="{FF2B5EF4-FFF2-40B4-BE49-F238E27FC236}">
                <a16:creationId xmlns:a16="http://schemas.microsoft.com/office/drawing/2014/main" id="{0A038BE2-9F0A-4396-91DF-EC10BCC5B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513" y="4292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92530" name="AutoShape 18">
            <a:extLst>
              <a:ext uri="{FF2B5EF4-FFF2-40B4-BE49-F238E27FC236}">
                <a16:creationId xmlns:a16="http://schemas.microsoft.com/office/drawing/2014/main" id="{F6A95722-6EE0-43B2-AAA3-0CB251F10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4276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/>
              <a:t>2</a:t>
            </a:r>
          </a:p>
        </p:txBody>
      </p:sp>
      <p:sp>
        <p:nvSpPr>
          <p:cNvPr id="192531" name="AutoShape 19">
            <a:extLst>
              <a:ext uri="{FF2B5EF4-FFF2-40B4-BE49-F238E27FC236}">
                <a16:creationId xmlns:a16="http://schemas.microsoft.com/office/drawing/2014/main" id="{D1376D01-2FAB-4253-ACAF-6AC0C91F5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4271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/>
              <a:t>3</a:t>
            </a:r>
          </a:p>
        </p:txBody>
      </p:sp>
      <p:sp>
        <p:nvSpPr>
          <p:cNvPr id="192532" name="AutoShape 20">
            <a:extLst>
              <a:ext uri="{FF2B5EF4-FFF2-40B4-BE49-F238E27FC236}">
                <a16:creationId xmlns:a16="http://schemas.microsoft.com/office/drawing/2014/main" id="{B03923D7-1864-4BDC-AEF6-8E15BAB54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4276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/>
              <a:t>4</a:t>
            </a:r>
          </a:p>
        </p:txBody>
      </p:sp>
      <p:sp>
        <p:nvSpPr>
          <p:cNvPr id="192533" name="AutoShape 21">
            <a:extLst>
              <a:ext uri="{FF2B5EF4-FFF2-40B4-BE49-F238E27FC236}">
                <a16:creationId xmlns:a16="http://schemas.microsoft.com/office/drawing/2014/main" id="{EA4953A3-29A4-4501-BCFA-84E665FF4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4276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dirty="0"/>
              <a:t>5</a:t>
            </a:r>
          </a:p>
        </p:txBody>
      </p:sp>
      <p:pic>
        <p:nvPicPr>
          <p:cNvPr id="192559" name="Picture 15" descr="brksatom">
            <a:extLst>
              <a:ext uri="{FF2B5EF4-FFF2-40B4-BE49-F238E27FC236}">
                <a16:creationId xmlns:a16="http://schemas.microsoft.com/office/drawing/2014/main" id="{33BBD477-EE9B-4807-9300-07A36BE1C7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33375"/>
            <a:ext cx="132556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60" name="Picture 5" descr="Variados284">
            <a:extLst>
              <a:ext uri="{FF2B5EF4-FFF2-40B4-BE49-F238E27FC236}">
                <a16:creationId xmlns:a16="http://schemas.microsoft.com/office/drawing/2014/main" id="{6CCF2E04-5B94-4739-A25C-BD2A79B4AC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0" y="44451"/>
            <a:ext cx="140335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92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9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9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9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9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92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19252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85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3" grpId="0" animBg="1"/>
      <p:bldP spid="285704" grpId="0" animBg="1"/>
      <p:bldP spid="285705" grpId="0" animBg="1"/>
      <p:bldP spid="192528" grpId="0" animBg="1"/>
      <p:bldP spid="192529" grpId="0" animBg="1"/>
      <p:bldP spid="192530" grpId="0" animBg="1"/>
      <p:bldP spid="192531" grpId="0" animBg="1"/>
      <p:bldP spid="192532" grpId="0" animBg="1"/>
      <p:bldP spid="1925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129</Words>
  <Application>Microsoft Office PowerPoint</Application>
  <PresentationFormat>Widescreen</PresentationFormat>
  <Paragraphs>23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Huệ</dc:creator>
  <cp:lastModifiedBy>HAIP</cp:lastModifiedBy>
  <cp:revision>57</cp:revision>
  <dcterms:created xsi:type="dcterms:W3CDTF">2023-11-13T13:16:21Z</dcterms:created>
  <dcterms:modified xsi:type="dcterms:W3CDTF">2024-09-17T04:19:04Z</dcterms:modified>
</cp:coreProperties>
</file>