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FFF"/>
    <a:srgbClr val="C9FFE1"/>
    <a:srgbClr val="E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8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2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4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2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119"/>
            <a:ext cx="7772400" cy="82368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UBND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Quận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Long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Biên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Trường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mầm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non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Hoa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Sữa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7620000" cy="1525456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</a:rPr>
              <a:t>Chủ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đề</a:t>
            </a:r>
            <a:r>
              <a:rPr lang="en-US" sz="4400" dirty="0" smtClean="0">
                <a:solidFill>
                  <a:srgbClr val="7030A0"/>
                </a:solidFill>
              </a:rPr>
              <a:t>: </a:t>
            </a:r>
            <a:r>
              <a:rPr lang="en-US" sz="4400" dirty="0" err="1" smtClean="0">
                <a:solidFill>
                  <a:srgbClr val="7030A0"/>
                </a:solidFill>
              </a:rPr>
              <a:t>Hiện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tượng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tự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nhiên</a:t>
            </a:r>
            <a:endParaRPr lang="en-US" sz="4400" dirty="0" smtClean="0">
              <a:solidFill>
                <a:srgbClr val="7030A0"/>
              </a:solidFill>
            </a:endParaRPr>
          </a:p>
          <a:p>
            <a:r>
              <a:rPr lang="en-US" sz="4400" dirty="0" err="1" smtClean="0">
                <a:solidFill>
                  <a:srgbClr val="7030A0"/>
                </a:solidFill>
              </a:rPr>
              <a:t>Đề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tài</a:t>
            </a:r>
            <a:r>
              <a:rPr lang="en-US" sz="4400" dirty="0" smtClean="0">
                <a:solidFill>
                  <a:srgbClr val="7030A0"/>
                </a:solidFill>
              </a:rPr>
              <a:t>: </a:t>
            </a:r>
            <a:r>
              <a:rPr lang="en-US" sz="4400" dirty="0" err="1" smtClean="0">
                <a:solidFill>
                  <a:srgbClr val="7030A0"/>
                </a:solidFill>
              </a:rPr>
              <a:t>Bé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bảo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vệ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môi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trường</a:t>
            </a:r>
            <a:endParaRPr lang="en-US" sz="4400" dirty="0" smtClean="0">
              <a:solidFill>
                <a:srgbClr val="7030A0"/>
              </a:solidFill>
            </a:endParaRPr>
          </a:p>
          <a:p>
            <a:r>
              <a:rPr lang="en-US" sz="4400" dirty="0" err="1" smtClean="0">
                <a:solidFill>
                  <a:srgbClr val="7030A0"/>
                </a:solidFill>
              </a:rPr>
              <a:t>Giáo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viên</a:t>
            </a:r>
            <a:r>
              <a:rPr lang="en-US" sz="4400" dirty="0" smtClean="0">
                <a:solidFill>
                  <a:srgbClr val="7030A0"/>
                </a:solidFill>
              </a:rPr>
              <a:t>: </a:t>
            </a:r>
            <a:r>
              <a:rPr lang="en-US" sz="4400" dirty="0" smtClean="0">
                <a:solidFill>
                  <a:srgbClr val="7030A0"/>
                </a:solidFill>
              </a:rPr>
              <a:t>Thu </a:t>
            </a:r>
            <a:r>
              <a:rPr lang="en-US" sz="4400" dirty="0" err="1" smtClean="0">
                <a:solidFill>
                  <a:srgbClr val="7030A0"/>
                </a:solidFill>
              </a:rPr>
              <a:t>Thủy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95400"/>
            <a:ext cx="1219200" cy="122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581400" cy="868362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Bỏ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quy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định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1" y="1143000"/>
            <a:ext cx="3886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" y="4038600"/>
            <a:ext cx="392321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381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nhiều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xanh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0"/>
            <a:ext cx="4419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038600"/>
            <a:ext cx="441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  </a:t>
            </a:r>
            <a:r>
              <a:rPr lang="en-US" sz="7200" dirty="0" err="1" smtClean="0">
                <a:solidFill>
                  <a:srgbClr val="7030A0"/>
                </a:solidFill>
              </a:rPr>
              <a:t>Cùng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nhau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làm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cho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smtClean="0">
                <a:solidFill>
                  <a:srgbClr val="7030A0"/>
                </a:solidFill>
              </a:rPr>
              <a:t>    </a:t>
            </a:r>
            <a:r>
              <a:rPr lang="en-US" sz="7200" dirty="0" err="1" smtClean="0">
                <a:solidFill>
                  <a:srgbClr val="7030A0"/>
                </a:solidFill>
              </a:rPr>
              <a:t>môi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trường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xanh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sạch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đẹp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nhé</a:t>
            </a:r>
            <a:r>
              <a:rPr lang="en-US" sz="72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6" y="-27459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làm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gì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trường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xung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quanh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bé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1" y="1417638"/>
            <a:ext cx="4000499" cy="246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77" y="1449556"/>
            <a:ext cx="3657600" cy="2468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055" y="4115948"/>
            <a:ext cx="3959648" cy="221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9571" y="39819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961999"/>
            <a:ext cx="225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cửa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1" y="409417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036" y="5546774"/>
            <a:ext cx="255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Núi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sông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+mn-lt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3352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361509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95468"/>
            <a:ext cx="266418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-18411"/>
            <a:ext cx="3968840" cy="361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89878"/>
            <a:ext cx="5181600" cy="273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72" y="-18410"/>
            <a:ext cx="4340728" cy="36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Vì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sao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7200" dirty="0" smtClean="0">
                <a:solidFill>
                  <a:srgbClr val="FF0000"/>
                </a:solidFill>
                <a:latin typeface="+mn-lt"/>
              </a:rPr>
            </a:b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Xả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bừa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bãi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4041998" cy="282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05455"/>
            <a:ext cx="4041998" cy="2286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7316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thải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sinh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hoạt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43" y="1600200"/>
            <a:ext cx="4115157" cy="251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443" y="4461947"/>
            <a:ext cx="4143460" cy="23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814" y="1796396"/>
            <a:ext cx="91440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86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1_Office Theme</vt:lpstr>
      <vt:lpstr>UBND Quận Long Biên Trường mầm non Hoa Sữa</vt:lpstr>
      <vt:lpstr>Bé làm gì để bảo vệ môi trường</vt:lpstr>
      <vt:lpstr>Môi trường là những gì xung quanh bé</vt:lpstr>
      <vt:lpstr>Thế nào là môi trường bị ô nhiễm</vt:lpstr>
      <vt:lpstr>PowerPoint Presentation</vt:lpstr>
      <vt:lpstr>PowerPoint Presentation</vt:lpstr>
      <vt:lpstr>    Vì sao  môi trường bị ô nhiễm</vt:lpstr>
      <vt:lpstr>Xả rác bừa bãi</vt:lpstr>
      <vt:lpstr>PowerPoint Presentation</vt:lpstr>
      <vt:lpstr>Bỏ rác đúng nơi quy định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Đề tài: Bé Vui tết Trung Thu Độ tuổi: 24-36 tháng. Giáo viên: Nghiêm Thị Thanh Hoa Đơn vị: Trường Mầm non Vân Hà.</dc:title>
  <dc:creator>Admin</dc:creator>
  <cp:lastModifiedBy>Techsi.vn</cp:lastModifiedBy>
  <cp:revision>31</cp:revision>
  <dcterms:created xsi:type="dcterms:W3CDTF">2020-09-28T09:05:55Z</dcterms:created>
  <dcterms:modified xsi:type="dcterms:W3CDTF">2024-05-09T01:41:54Z</dcterms:modified>
</cp:coreProperties>
</file>