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823" autoAdjust="0"/>
  </p:normalViewPr>
  <p:slideViewPr>
    <p:cSldViewPr>
      <p:cViewPr varScale="1">
        <p:scale>
          <a:sx n="79" d="100"/>
          <a:sy n="79" d="100"/>
        </p:scale>
        <p:origin x="157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670C9-C261-4734-A5B3-DAE45C3C9EFE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BGTT.AN.2020-2021\BGTT-%20T3-2021\nh&#7841;c%20t3\NhacKhongLoiHay-Hoatau_psb4.mp3" TargetMode="Externa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BGTT.AN.2020-2021\BGTT-%20T3-2021\nh&#7841;c%20t3\NhacKhongLoiHay-Hoatau_psb4.mp3" TargetMode="Externa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CHINH%202020-2021\BGTT\BGTT-%20T3.%20VH.%20XE%20CH&#7918;A%20CH&#193;Y\nh&#7841;c\Em%20T&#7853;p%20L&#225;i%20&#212;%20T&#244;.mp3" TargetMode="Externa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BGTT.AN.2020-2021\BGTT-%20T3-2021\nh&#7841;c%20t3\NhacKhongLoiHay-Hoatau_psb4.mp3" TargetMode="Externa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BGTT.AN.2020-2021\BGTT-%20T3-2021\nh&#7841;c%20t3\NhacKhongLoiHay-Hoatau_psb4.mp3" TargetMode="External"/><Relationship Id="rId4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485900" y="2955469"/>
            <a:ext cx="6477000" cy="2971800"/>
          </a:xfrm>
        </p:spPr>
        <p:txBody>
          <a:bodyPr>
            <a:normAutofit lnSpcReduction="10000"/>
          </a:bodyPr>
          <a:lstStyle/>
          <a:p>
            <a:pPr algn="l" eaLnBrk="1" hangingPunct="1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: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Bập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bênh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l" eaLnBrk="1" hangingPunct="1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: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</a:p>
          <a:p>
            <a:pPr algn="l" eaLnBrk="1" hangingPunct="1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: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3-4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 eaLnBrk="1" hangingPunct="1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: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MGB C1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hangingPunct="1"/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: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Bùi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hangingPunct="1"/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hangingPunct="1"/>
            <a:r>
              <a:rPr lang="en-US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 flipH="1">
            <a:off x="609600" y="1442591"/>
            <a:ext cx="82296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2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tabl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151" y="-32426"/>
            <a:ext cx="7886700" cy="8239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33600" y="1676400"/>
            <a:ext cx="5410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* Dạy trẻ đọc thơ: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 Cả lớp đọc cùng cô 2- 3 lần</a:t>
            </a:r>
          </a:p>
        </p:txBody>
      </p:sp>
      <p:pic>
        <p:nvPicPr>
          <p:cNvPr id="5" name="NhacKhongLoiHay-Hoatau_psb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696200" y="5562600"/>
            <a:ext cx="990600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9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2133600"/>
            <a:ext cx="7010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 * Tổ, nhóm, cá nhân trẻ đọc thơ</a:t>
            </a:r>
          </a:p>
          <a:p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 - Cô chú ý sửa sai cho trẻ</a:t>
            </a:r>
          </a:p>
          <a:p>
            <a:r>
              <a:rPr lang="vi-VN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4000" dirty="0">
                <a:latin typeface="Times New Roman" pitchFamily="18" charset="0"/>
                <a:cs typeface="Times New Roman" pitchFamily="18" charset="0"/>
              </a:rPr>
            </a:b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NhacKhongLoiHay-Hoatau_psb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848600" y="5638800"/>
            <a:ext cx="8382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9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2057400"/>
            <a:ext cx="7162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3. Kết thúc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- Nhận xét trẻ cuối hoạt động</a:t>
            </a:r>
          </a:p>
          <a:p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Trẻ hát: “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quay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- Chuyển hoạt động</a:t>
            </a:r>
          </a:p>
        </p:txBody>
      </p:sp>
      <p:pic>
        <p:nvPicPr>
          <p:cNvPr id="5" name="Em Tập Lái Ô Tô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77200" y="5562600"/>
            <a:ext cx="762000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76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941892"/>
            <a:ext cx="7620000" cy="6188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400" b="1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400" b="1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400" b="1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kern="100" dirty="0">
              <a:effectLst/>
              <a:latin typeface="Time New Roman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nhớ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tên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Bập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bênh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”,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tên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giả</a:t>
            </a:r>
            <a:r>
              <a:rPr lang="en-US" sz="2400" kern="100" dirty="0">
                <a:solidFill>
                  <a:srgbClr val="000000"/>
                </a:solidFill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“Lê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Tấn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Hiển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kern="100" dirty="0">
              <a:effectLst/>
              <a:latin typeface="Time New Roman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thuộc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Bập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bênh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nhịp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điệu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kern="100" dirty="0">
              <a:effectLst/>
              <a:latin typeface="Time New Roman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400" b="1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Kỹ</a:t>
            </a:r>
            <a:r>
              <a:rPr lang="en-US" sz="2400" b="1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2400" b="1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kern="100" dirty="0">
              <a:effectLst/>
              <a:latin typeface="Time New Roman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Rèn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kỹ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ghi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nhớ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loát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kern="100" dirty="0">
              <a:effectLst/>
              <a:latin typeface="Time New Roman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trả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lời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đủ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rõ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lời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ngôn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kern="100" dirty="0">
              <a:effectLst/>
              <a:latin typeface="Time New Roman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3. Thái </a:t>
            </a:r>
            <a:r>
              <a:rPr lang="en-US" sz="2400" b="1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400" b="1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kern="100" dirty="0">
              <a:effectLst/>
              <a:latin typeface="Time New Roman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thích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thú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tham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đọc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endParaRPr lang="en-US" sz="2400" kern="100" dirty="0">
              <a:effectLst/>
              <a:latin typeface="Time New Roman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đoàn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nhường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nhịn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giữ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gìn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đồ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đồ</a:t>
            </a:r>
            <a:r>
              <a:rPr lang="en-US" sz="2400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endParaRPr lang="en-US" sz="2400" kern="100" dirty="0">
              <a:effectLst/>
              <a:latin typeface="Time New Roman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5249" y="381000"/>
            <a:ext cx="38935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CẦU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29000" y="457200"/>
            <a:ext cx="24801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BỊ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9B3D72-529F-8619-B503-B45E7E96EDA0}"/>
              </a:ext>
            </a:extLst>
          </p:cNvPr>
          <p:cNvSpPr txBox="1"/>
          <p:nvPr/>
        </p:nvSpPr>
        <p:spPr>
          <a:xfrm>
            <a:off x="1676400" y="1103531"/>
            <a:ext cx="6858000" cy="47520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- Loa </a:t>
            </a:r>
            <a:r>
              <a:rPr lang="en-US" sz="2400" b="1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đài</a:t>
            </a:r>
            <a:r>
              <a:rPr lang="en-US" sz="2400" b="1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nhạc</a:t>
            </a:r>
            <a:r>
              <a:rPr lang="en-US" sz="2400" b="1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b="1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hát</a:t>
            </a:r>
            <a:r>
              <a:rPr lang="en-US" sz="2400" b="1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400" b="1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Đu</a:t>
            </a:r>
            <a:r>
              <a:rPr lang="en-US" sz="2400" b="1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quay”</a:t>
            </a: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b="1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400" b="1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ảnh</a:t>
            </a:r>
            <a:r>
              <a:rPr lang="en-US" sz="2400" b="1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minh</a:t>
            </a:r>
            <a:r>
              <a:rPr lang="en-US" sz="2400" b="1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họa</a:t>
            </a:r>
            <a:r>
              <a:rPr lang="en-US" sz="2400" b="1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2400" b="1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b="1" kern="100" dirty="0" err="1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PorwePoint</a:t>
            </a:r>
            <a:r>
              <a:rPr lang="en-US" sz="2400" b="1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kern="100" dirty="0">
                <a:solidFill>
                  <a:srgbClr val="000000"/>
                </a:solidFill>
                <a:effectLst/>
                <a:latin typeface="Time New Roman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Que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quần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áo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gọn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gàng</a:t>
            </a: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Ghế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ngồi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đội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Trong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ngồi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ghế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chữ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quanh</a:t>
            </a:r>
            <a:r>
              <a:rPr lang="en-US" sz="24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US" sz="2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685800"/>
            <a:ext cx="6705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1. Ổn định tổ chức,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gây hứng thú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Cô trò chuyện với trẻ, cho trẻ quan sát hình ảnh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bênh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 dẫn dắt trẻ vào hoạt động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152400"/>
            <a:ext cx="38272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D218417-662A-B133-3392-E2013C38D3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2209800"/>
            <a:ext cx="6096000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2209800"/>
            <a:ext cx="7467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2. Phương pháp, hình thức - tổ chức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* Dạy bài Thơ “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bênh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”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Cô giới thiệu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+T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ên bài thơ “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bênh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”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+T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ác giả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Lê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Hiển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86868" y="76200"/>
            <a:ext cx="48189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đọc bài thơ lần 1 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NhacKhongLoiHay-Hoatau_psb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8001000" y="190500"/>
            <a:ext cx="838200" cy="838200"/>
          </a:xfrm>
          <a:prstGeom prst="rect">
            <a:avLst/>
          </a:prstGeom>
        </p:spPr>
      </p:pic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393ED4F3-CEC5-1B9F-5B0A-FF64B3EC15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83" y="914400"/>
            <a:ext cx="7313033" cy="5753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90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304800"/>
            <a:ext cx="7924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Lần 2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C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ho trẻ nghe bài thơ kết hợp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 hình ảnh minh họa</a:t>
            </a:r>
          </a:p>
          <a:p>
            <a:r>
              <a:rPr lang="vi-VN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600" dirty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NhacKhongLoiHay-Hoatau_psb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8153400" y="5791200"/>
            <a:ext cx="685800" cy="685800"/>
          </a:xfrm>
          <a:prstGeom prst="rect">
            <a:avLst/>
          </a:prstGeom>
        </p:spPr>
      </p:pic>
      <p:pic>
        <p:nvPicPr>
          <p:cNvPr id="3" name="Picture 2" descr="A picture containing text, doll&#10;&#10;Description automatically generated">
            <a:extLst>
              <a:ext uri="{FF2B5EF4-FFF2-40B4-BE49-F238E27FC236}">
                <a16:creationId xmlns:a16="http://schemas.microsoft.com/office/drawing/2014/main" id="{A9FA29A9-0460-5F63-8AF7-EA788AF07D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701800"/>
            <a:ext cx="6324600" cy="393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90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609600"/>
            <a:ext cx="65532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* Đàm thoại, trích dẫn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ý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Cô vừa đọc bài thơ gì?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Bài thơ nói về điều gì?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bênh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bênh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bênh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con?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(Sau mỗi câu trả lời của trẻ cô chốt lại ý đúng và đọc đoạn thơ tương ứng)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800" dirty="0">
                <a:latin typeface="Times New Roman" pitchFamily="18" charset="0"/>
                <a:cs typeface="Times New Roman" pitchFamily="18" charset="0"/>
              </a:rPr>
            </a:b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2819400"/>
            <a:ext cx="7467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áo dục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: Ngoan ngoãn,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447</Words>
  <Application>Microsoft Office PowerPoint</Application>
  <PresentationFormat>On-screen Show (4:3)</PresentationFormat>
  <Paragraphs>60</Paragraphs>
  <Slides>12</Slides>
  <Notes>0</Notes>
  <HiddenSlides>0</HiddenSlides>
  <MMClips>5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 New Roman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ALY NGUYEN</cp:lastModifiedBy>
  <cp:revision>18</cp:revision>
  <dcterms:created xsi:type="dcterms:W3CDTF">2021-03-31T04:19:04Z</dcterms:created>
  <dcterms:modified xsi:type="dcterms:W3CDTF">2024-09-16T15:00:23Z</dcterms:modified>
</cp:coreProperties>
</file>