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4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6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5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0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4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2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5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5D58B7-2B0F-4332-B2AB-6C2A349AA90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ector_spring_illustration_View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724400" y="3371850"/>
            <a:ext cx="262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470275" y="752475"/>
            <a:ext cx="5372100" cy="514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05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405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405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13"/>
          <p:cNvSpPr>
            <a:spLocks noChangeArrowheads="1" noChangeShapeType="1" noTextEdit="1"/>
          </p:cNvSpPr>
          <p:nvPr/>
        </p:nvSpPr>
        <p:spPr bwMode="auto">
          <a:xfrm>
            <a:off x="4781550" y="5143500"/>
            <a:ext cx="3086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952750" y="971550"/>
            <a:ext cx="457200" cy="3429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5753100" y="1600200"/>
            <a:ext cx="457200" cy="3429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8210550" y="2000250"/>
            <a:ext cx="457200" cy="3429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3295650" y="1828800"/>
            <a:ext cx="457200" cy="3429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81052"/>
              </p:ext>
            </p:extLst>
          </p:nvPr>
        </p:nvGraphicFramePr>
        <p:xfrm>
          <a:off x="2952751" y="1554164"/>
          <a:ext cx="7269163" cy="1577975"/>
        </p:xfrm>
        <a:graphic>
          <a:graphicData uri="http://schemas.openxmlformats.org/drawingml/2006/table">
            <a:tbl>
              <a:tblPr/>
              <a:tblGrid>
                <a:gridCol w="726916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157797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7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LĨNH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VỰC:</a:t>
                      </a:r>
                      <a:r>
                        <a:rPr lang="en-US" altLang="en-US" sz="27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PHÁT TRIỂN NGÔN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NGỮ</a:t>
                      </a:r>
                      <a:endParaRPr lang="en-US" altLang="en-US" sz="27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7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Truyện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“</a:t>
                      </a:r>
                      <a:r>
                        <a:rPr lang="en-US" altLang="en-US" sz="27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Đôi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bạn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tốt</a:t>
                      </a:r>
                      <a:r>
                        <a:rPr lang="en-US" altLang="en-US" sz="27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”</a:t>
                      </a:r>
                      <a:endParaRPr lang="en-US" altLang="en-US" sz="27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9" marR="68589" marT="34304" marB="343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56854"/>
              </p:ext>
            </p:extLst>
          </p:nvPr>
        </p:nvGraphicFramePr>
        <p:xfrm>
          <a:off x="4676775" y="3527425"/>
          <a:ext cx="4719638" cy="1028700"/>
        </p:xfrm>
        <a:graphic>
          <a:graphicData uri="http://schemas.openxmlformats.org/drawingml/2006/table">
            <a:tbl>
              <a:tblPr/>
              <a:tblGrid>
                <a:gridCol w="471963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lang="vi-VN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1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Oanh</a:t>
                      </a:r>
                      <a:endParaRPr lang="vi-VN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74" marR="68574" marT="34280" marB="342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/>
        </p:nvGraphicFramePr>
        <p:xfrm>
          <a:off x="5668964" y="5294314"/>
          <a:ext cx="2994025" cy="388937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388937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vi-VN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3" marR="68583" marT="34126" marB="34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70" grpId="0" animBg="1"/>
      <p:bldP spid="2071" grpId="0" animBg="1"/>
      <p:bldP spid="20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  <p:pic>
        <p:nvPicPr>
          <p:cNvPr id="4" name="Picture 3" descr="đôi bạn tố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463731"/>
            <a:ext cx="11190515" cy="58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5"/>
            <a:ext cx="12192000" cy="6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Vịt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kiếm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027"/>
            <a:ext cx="12192000" cy="77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7246" y="1925351"/>
            <a:ext cx="9473032" cy="2500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Vịt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  <p:pic>
        <p:nvPicPr>
          <p:cNvPr id="5" name="Picture 4" descr="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75828"/>
            <a:ext cx="11569148" cy="64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7246" y="1925351"/>
            <a:ext cx="9473032" cy="2500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đã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thoát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khỏi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cáo</a:t>
            </a:r>
            <a:r>
              <a:rPr lang="en-US" sz="3600" b="1" dirty="0" smtClean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chitecture" pitchFamily="34" charset="0"/>
              <a:cs typeface="Times New Roman" pitchFamily="18" charset="0"/>
            </a:endParaRPr>
          </a:p>
        </p:txBody>
      </p:sp>
      <p:pic>
        <p:nvPicPr>
          <p:cNvPr id="5" name="Picture 4" descr="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29818"/>
            <a:ext cx="10641496" cy="68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đôi bạn tố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2" y="-934278"/>
            <a:ext cx="11706087" cy="87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ường chúng cháu là trường mầm 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ction Button: Sound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0376452" y="331305"/>
            <a:ext cx="1192696" cy="9939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0"/>
            <a:ext cx="12192000" cy="69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32"/>
            <a:ext cx="12192000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32"/>
            <a:ext cx="12192000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5"/>
            <a:ext cx="12192000" cy="6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027"/>
            <a:ext cx="12192000" cy="77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112"/>
            <a:ext cx="12192000" cy="69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6469"/>
            <a:ext cx="12192001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96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Architecture</vt:lpstr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10</cp:revision>
  <dcterms:created xsi:type="dcterms:W3CDTF">2021-04-09T02:28:15Z</dcterms:created>
  <dcterms:modified xsi:type="dcterms:W3CDTF">2024-09-16T14:32:39Z</dcterms:modified>
</cp:coreProperties>
</file>