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111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52</cp:revision>
  <dcterms:created xsi:type="dcterms:W3CDTF">2018-10-09T01:27:08Z</dcterms:created>
  <dcterms:modified xsi:type="dcterms:W3CDTF">2024-08-15T07:16:25Z</dcterms:modified>
</cp:coreProperties>
</file>