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8" r:id="rId2"/>
  </p:sldMasterIdLst>
  <p:sldIdLst>
    <p:sldId id="267" r:id="rId3"/>
    <p:sldId id="257" r:id="rId4"/>
    <p:sldId id="259" r:id="rId5"/>
    <p:sldId id="261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Bấm để chỉnh sửa kiểu tiêu đề phụ của Bản cái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êu đề và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cùng vớ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0384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1232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743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8022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8709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3239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6869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4694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6133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2141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211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vi-VN"/>
              <a:t>Bấm biểu tượng để thêm hình ảnh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857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436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255818" y="533401"/>
            <a:ext cx="5638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/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ĐÀO TẠO QUẬN LONG BIÊN</a:t>
            </a:r>
          </a:p>
          <a:p>
            <a:pPr algn="ctr" defTabSz="914400"/>
            <a:r>
              <a:rPr lang="en-US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NON HOA </a:t>
            </a:r>
            <a:r>
              <a:rPr lang="en-US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 </a:t>
            </a:r>
            <a:r>
              <a:rPr lang="en-US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SỮA</a:t>
            </a:r>
            <a:endParaRPr lang="en-US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08218" y="1679603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LĨNH VỰC PHÁT TRIỂN NHẬN THỨC</a:t>
            </a:r>
          </a:p>
        </p:txBody>
      </p:sp>
      <p:sp>
        <p:nvSpPr>
          <p:cNvPr id="10" name="Rectangle 9"/>
          <p:cNvSpPr/>
          <p:nvPr/>
        </p:nvSpPr>
        <p:spPr>
          <a:xfrm>
            <a:off x="3789218" y="230755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914400"/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 defTabSz="914400"/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4400"/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4400"/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24 -36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4400"/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Vũ Thu Hà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08218" y="5306049"/>
            <a:ext cx="426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NĂM </a:t>
            </a:r>
            <a:r>
              <a:rPr lang="en-US" sz="1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HỌC </a:t>
            </a:r>
            <a:r>
              <a:rPr lang="en-US" sz="14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en-US" sz="1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4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2025</a:t>
            </a:r>
            <a:endParaRPr lang="en-US" sz="1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021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030CD7E-2951-B441-ACB7-06944E767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6634"/>
            <a:ext cx="8596668" cy="930194"/>
          </a:xfrm>
        </p:spPr>
        <p:txBody>
          <a:bodyPr>
            <a:normAutofit/>
          </a:bodyPr>
          <a:lstStyle/>
          <a:p>
            <a:r>
              <a:rPr lang="vi-VN" sz="4000">
                <a:solidFill>
                  <a:schemeClr val="tx1"/>
                </a:solidFill>
              </a:rPr>
              <a:t>Mục đích – Yêu cầu: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81CE344A-DC7D-1544-90B6-FB5078DC9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46828"/>
            <a:ext cx="8596668" cy="5694538"/>
          </a:xfrm>
        </p:spPr>
        <p:txBody>
          <a:bodyPr>
            <a:noAutofit/>
          </a:bodyPr>
          <a:lstStyle/>
          <a:p>
            <a:r>
              <a:rPr lang="vi-VN" sz="2400">
                <a:solidFill>
                  <a:schemeClr val="accent4"/>
                </a:solidFill>
              </a:rPr>
              <a:t>*Kiến thức:</a:t>
            </a:r>
          </a:p>
          <a:p>
            <a:r>
              <a:rPr lang="vi-VN" sz="2400">
                <a:solidFill>
                  <a:schemeClr val="accent4"/>
                </a:solidFill>
              </a:rPr>
              <a:t>- Trẻ biết tên gọi 1 số con vật nuôi trong gia đình, biết đặc điểm con gà trống.</a:t>
            </a:r>
          </a:p>
          <a:p>
            <a:r>
              <a:rPr lang="vi-VN" sz="2400">
                <a:solidFill>
                  <a:schemeClr val="accent4"/>
                </a:solidFill>
              </a:rPr>
              <a:t>- Trẻ biết tô màu con gà trống, biết 1 số màu.</a:t>
            </a:r>
          </a:p>
          <a:p>
            <a:r>
              <a:rPr lang="vi-VN" sz="2400">
                <a:solidFill>
                  <a:schemeClr val="accent4"/>
                </a:solidFill>
              </a:rPr>
              <a:t>* Kỹ năng:</a:t>
            </a:r>
          </a:p>
          <a:p>
            <a:r>
              <a:rPr lang="vi-VN" sz="2400">
                <a:solidFill>
                  <a:schemeClr val="accent4"/>
                </a:solidFill>
              </a:rPr>
              <a:t>- Rèn trẻ kỹ năng cầm bút, ngồi đúng tư thế.</a:t>
            </a:r>
          </a:p>
          <a:p>
            <a:r>
              <a:rPr lang="vi-VN" sz="2400">
                <a:solidFill>
                  <a:schemeClr val="accent4"/>
                </a:solidFill>
              </a:rPr>
              <a:t>- Rèn trẻ tô màu cầm bút bằng tay phải, tô đều màu vào hình không chờm ra ngoài.</a:t>
            </a:r>
          </a:p>
          <a:p>
            <a:r>
              <a:rPr lang="vi-VN" sz="2400">
                <a:solidFill>
                  <a:schemeClr val="accent4"/>
                </a:solidFill>
              </a:rPr>
              <a:t>*Thái độ:</a:t>
            </a:r>
          </a:p>
          <a:p>
            <a:r>
              <a:rPr lang="vi-VN" sz="2400">
                <a:solidFill>
                  <a:schemeClr val="accent4"/>
                </a:solidFill>
              </a:rPr>
              <a:t>- Hứng thú tham gia vào các hoạt động của lớp học.</a:t>
            </a:r>
          </a:p>
          <a:p>
            <a:r>
              <a:rPr lang="vi-VN" sz="2400">
                <a:solidFill>
                  <a:schemeClr val="accent4"/>
                </a:solidFill>
              </a:rPr>
              <a:t>- Giáo dục trẻ chăm sóc và yêu quý các con vật nuôi trong gia đình.</a:t>
            </a:r>
          </a:p>
        </p:txBody>
      </p:sp>
    </p:spTree>
    <p:extLst>
      <p:ext uri="{BB962C8B-B14F-4D97-AF65-F5344CB8AC3E}">
        <p14:creationId xmlns:p14="http://schemas.microsoft.com/office/powerpoint/2010/main" val="3489668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70C91E5-28F9-4A46-85B2-A89374556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4869"/>
          </a:xfrm>
        </p:spPr>
        <p:txBody>
          <a:bodyPr/>
          <a:lstStyle/>
          <a:p>
            <a:pPr algn="ctr"/>
            <a:r>
              <a:rPr lang="vi-VN">
                <a:solidFill>
                  <a:schemeClr val="tx1"/>
                </a:solidFill>
              </a:rPr>
              <a:t>Ổn định tổ chức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C00D4174-DA6D-EC4F-A951-BF685777F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2616" y="1684339"/>
            <a:ext cx="8596668" cy="3880773"/>
          </a:xfrm>
        </p:spPr>
        <p:txBody>
          <a:bodyPr>
            <a:normAutofit/>
          </a:bodyPr>
          <a:lstStyle/>
          <a:p>
            <a:r>
              <a:rPr lang="vi-VN" sz="2400">
                <a:solidFill>
                  <a:schemeClr val="accent4"/>
                </a:solidFill>
              </a:rPr>
              <a:t>- Cho trẻ hát vá vận động bài “ Đàn gà trống sân”. Hỏi trẻ:</a:t>
            </a:r>
          </a:p>
          <a:p>
            <a:r>
              <a:rPr lang="vi-VN" sz="2400">
                <a:solidFill>
                  <a:schemeClr val="accent4"/>
                </a:solidFill>
              </a:rPr>
              <a:t>+ Bài hát nói về con gì?</a:t>
            </a:r>
          </a:p>
          <a:p>
            <a:r>
              <a:rPr lang="vi-VN" sz="2400">
                <a:solidFill>
                  <a:schemeClr val="accent4"/>
                </a:solidFill>
              </a:rPr>
              <a:t>+ Con gà có đặc điểm gì?</a:t>
            </a:r>
          </a:p>
          <a:p>
            <a:r>
              <a:rPr lang="vi-VN" sz="2400">
                <a:solidFill>
                  <a:schemeClr val="accent4"/>
                </a:solidFill>
              </a:rPr>
              <a:t>+ Ngoàicòn gà con còn biết hoặc yêu thích con vật nuôi nào nưa?</a:t>
            </a:r>
          </a:p>
          <a:p>
            <a:r>
              <a:rPr lang="vi-VN" sz="2400">
                <a:solidFill>
                  <a:schemeClr val="accent4"/>
                </a:solidFill>
              </a:rPr>
              <a:t>- Cô giới thiệu bài học hôm nay.</a:t>
            </a:r>
          </a:p>
        </p:txBody>
      </p:sp>
    </p:spTree>
    <p:extLst>
      <p:ext uri="{BB962C8B-B14F-4D97-AF65-F5344CB8AC3E}">
        <p14:creationId xmlns:p14="http://schemas.microsoft.com/office/powerpoint/2010/main" val="160810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4">
            <a:extLst>
              <a:ext uri="{FF2B5EF4-FFF2-40B4-BE49-F238E27FC236}">
                <a16:creationId xmlns:a16="http://schemas.microsoft.com/office/drawing/2014/main" id="{54CF3F56-FB3B-2248-9EC9-3D07F65A18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3928" y="0"/>
            <a:ext cx="9644583" cy="6858000"/>
          </a:xfrm>
        </p:spPr>
      </p:pic>
    </p:spTree>
    <p:extLst>
      <p:ext uri="{BB962C8B-B14F-4D97-AF65-F5344CB8AC3E}">
        <p14:creationId xmlns:p14="http://schemas.microsoft.com/office/powerpoint/2010/main" val="2770367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4">
            <a:extLst>
              <a:ext uri="{FF2B5EF4-FFF2-40B4-BE49-F238E27FC236}">
                <a16:creationId xmlns:a16="http://schemas.microsoft.com/office/drawing/2014/main" id="{F1C7E502-2AF2-DB42-863D-302735C189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7656" y="0"/>
            <a:ext cx="9081743" cy="6668937"/>
          </a:xfrm>
        </p:spPr>
      </p:pic>
    </p:spTree>
    <p:extLst>
      <p:ext uri="{BB962C8B-B14F-4D97-AF65-F5344CB8AC3E}">
        <p14:creationId xmlns:p14="http://schemas.microsoft.com/office/powerpoint/2010/main" val="1957288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ặt kim cương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224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Tahoma</vt:lpstr>
      <vt:lpstr>Times New Roman</vt:lpstr>
      <vt:lpstr>Trebuchet MS</vt:lpstr>
      <vt:lpstr>Wingdings 3</vt:lpstr>
      <vt:lpstr>Mặt kim cương</vt:lpstr>
      <vt:lpstr>Office Theme</vt:lpstr>
      <vt:lpstr>PowerPoint Presentation</vt:lpstr>
      <vt:lpstr>Mục đích – Yêu cầu:</vt:lpstr>
      <vt:lpstr>Ổn định tổ chức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Mầm non Ninh Hiệp</dc:title>
  <dc:creator>thachthihieu81ninhhiep@gmail.com</dc:creator>
  <cp:lastModifiedBy>A333</cp:lastModifiedBy>
  <cp:revision>4</cp:revision>
  <dcterms:created xsi:type="dcterms:W3CDTF">2021-11-28T04:12:56Z</dcterms:created>
  <dcterms:modified xsi:type="dcterms:W3CDTF">2024-09-14T07:01:14Z</dcterms:modified>
</cp:coreProperties>
</file>