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82" r:id="rId3"/>
    <p:sldId id="290" r:id="rId4"/>
    <p:sldId id="259" r:id="rId5"/>
    <p:sldId id="284" r:id="rId6"/>
    <p:sldId id="287" r:id="rId7"/>
    <p:sldId id="292" r:id="rId8"/>
    <p:sldId id="293" r:id="rId9"/>
    <p:sldId id="285" r:id="rId10"/>
    <p:sldId id="288" r:id="rId11"/>
    <p:sldId id="298" r:id="rId12"/>
    <p:sldId id="299" r:id="rId13"/>
    <p:sldId id="286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4" autoAdjust="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D2F50-950F-4572-93CA-52824A8A0EF7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0E568-E19B-4271-9C04-810785EC8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E568-E19B-4271-9C04-810785EC87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A70C-D99B-4EFD-9DCE-B1A44FE82CC6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0637-396A-468A-9BEA-750E18EE7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esktop\Th&#417;%20M&#7865;%20v&#224;%20c&#244;\FILE_20211202_213444_H&#7885;c.m4a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esktop\Th&#417;%20M&#7865;%20v&#224;%20c&#244;\FILE_20211202_205347_Tho&#7841;i%20001.m4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esktop\Th&#417;%20M&#7865;%20v&#224;%20c&#244;\FILE_20211202_205601_Tho&#7841;i%20002.m4a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esktop\Th&#417;%20M&#7865;%20v&#224;%20c&#244;\FILE_20211202_205804_Tho&#7841;i%20003.m4a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esktop\Th&#417;%20M&#7865;%20v&#224;%20c&#244;\FILE_20211202_211450_Ai.m4a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esktop\Th&#417;%20M&#7865;%20v&#224;%20c&#244;\FILE_20211202_212644_Cv.m4a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nature-landscape-background-with-funny-design-suitable-for-kids-image_326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3660" y="762000"/>
            <a:ext cx="3554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7526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505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9624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(24-36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4495800"/>
            <a:ext cx="3097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Vũ Thu Hà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257800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438400"/>
            <a:ext cx="4376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allAtOnce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986096430799_d327fd7b513fc7652a405b45d96af84c.jpg"/>
          <p:cNvPicPr>
            <a:picLocks noChangeAspect="1"/>
          </p:cNvPicPr>
          <p:nvPr/>
        </p:nvPicPr>
        <p:blipFill>
          <a:blip r:embed="rId2"/>
          <a:srcRect l="7500" r="7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photo-850790312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1676400"/>
            <a:ext cx="6324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en-nhien.jpg"/>
          <p:cNvPicPr>
            <a:picLocks noChangeAspect="1"/>
          </p:cNvPicPr>
          <p:nvPr/>
        </p:nvPicPr>
        <p:blipFill>
          <a:blip r:embed="rId2"/>
          <a:srcRect l="4762" t="79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524000"/>
            <a:ext cx="4495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z2986802991464_b716a923801624c8381bd29a48f30cd5 (1).jpg"/>
          <p:cNvPicPr>
            <a:picLocks noChangeAspect="1"/>
          </p:cNvPicPr>
          <p:nvPr/>
        </p:nvPicPr>
        <p:blipFill>
          <a:blip r:embed="rId3"/>
          <a:srcRect l="22500" t="7190" r="28333"/>
          <a:stretch>
            <a:fillRect/>
          </a:stretch>
        </p:blipFill>
        <p:spPr>
          <a:xfrm>
            <a:off x="4648200" y="1066800"/>
            <a:ext cx="4495800" cy="41299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986096438625_71c48e8bd301fbfa5eeff73cddc292eb.jpg"/>
          <p:cNvPicPr>
            <a:picLocks noChangeAspect="1"/>
          </p:cNvPicPr>
          <p:nvPr/>
        </p:nvPicPr>
        <p:blipFill>
          <a:blip r:embed="rId3"/>
          <a:srcRect l="7500" r="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FILE_20211202_213444_Học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ình-nền-PP-dễ-thươ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12192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228600"/>
            <a:ext cx="269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2743200"/>
            <a:ext cx="61654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anh-hinh-nen-mam-non-thieu-nhi-dang-y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362200"/>
            <a:ext cx="60195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i="1" dirty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i="1" dirty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i="1" dirty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i="1" dirty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i="1" dirty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987491518638_1905159c3e1ff6b623b92460566c76c4.jpg"/>
          <p:cNvPicPr>
            <a:picLocks noChangeAspect="1"/>
          </p:cNvPicPr>
          <p:nvPr/>
        </p:nvPicPr>
        <p:blipFill>
          <a:blip r:embed="rId3"/>
          <a:srcRect l="7500" r="7500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2991.WAV">
            <a:hlinkClick r:id="" action="ppaction://media"/>
          </p:cNvPr>
          <p:cNvPicPr>
            <a:picLocks noRot="1" noChangeAspect="1"/>
          </p:cNvPicPr>
          <p:nvPr>
            <a:wavAudioFile r:embed="rId1" name="~PP299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986096413085_bcc207330e089e68fd145d6ee77f48f3.jpg"/>
          <p:cNvPicPr>
            <a:picLocks noChangeAspect="1"/>
          </p:cNvPicPr>
          <p:nvPr/>
        </p:nvPicPr>
        <p:blipFill>
          <a:blip r:embed="rId4"/>
          <a:srcRect l="8098" r="7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FILE_20211202_205347_Thoại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986096429587_171b7e8473c8f5ed5a3ed0ada2c83680.jpg"/>
          <p:cNvPicPr>
            <a:picLocks noChangeAspect="1"/>
          </p:cNvPicPr>
          <p:nvPr/>
        </p:nvPicPr>
        <p:blipFill>
          <a:blip r:embed="rId3"/>
          <a:srcRect l="7500" r="74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FILE_20211202_205601_Thoại 00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9d176cba13fda4d2688a8791fd57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2133600"/>
            <a:ext cx="6910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FILE_20211202_205804_Thoại 00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anh-powerpoint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z2986802991464_b716a923801624c8381bd29a48f30cd5.jpg"/>
          <p:cNvPicPr>
            <a:picLocks noChangeAspect="1"/>
          </p:cNvPicPr>
          <p:nvPr/>
        </p:nvPicPr>
        <p:blipFill>
          <a:blip r:embed="rId4"/>
          <a:srcRect l="24167" r="43333" b="48288"/>
          <a:stretch>
            <a:fillRect/>
          </a:stretch>
        </p:blipFill>
        <p:spPr>
          <a:xfrm>
            <a:off x="914400" y="3124200"/>
            <a:ext cx="3641078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z2986803010949_7736c4a9e96946ea488086fdeee393d3.jpg"/>
          <p:cNvPicPr>
            <a:picLocks noChangeAspect="1"/>
          </p:cNvPicPr>
          <p:nvPr/>
        </p:nvPicPr>
        <p:blipFill>
          <a:blip r:embed="rId5"/>
          <a:srcRect l="31667" t="17464" r="46666" b="5477"/>
          <a:stretch>
            <a:fillRect/>
          </a:stretch>
        </p:blipFill>
        <p:spPr>
          <a:xfrm>
            <a:off x="3962400" y="228600"/>
            <a:ext cx="2590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z2986803014402_1b649175e4150df3426b47d3943614d9.jpg"/>
          <p:cNvPicPr>
            <a:picLocks noChangeAspect="1"/>
          </p:cNvPicPr>
          <p:nvPr/>
        </p:nvPicPr>
        <p:blipFill>
          <a:blip r:embed="rId6"/>
          <a:srcRect l="49166" t="56852" r="25000" b="-4815"/>
          <a:stretch>
            <a:fillRect/>
          </a:stretch>
        </p:blipFill>
        <p:spPr>
          <a:xfrm>
            <a:off x="5715000" y="3276600"/>
            <a:ext cx="3048000" cy="2753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FILE_20211202_211450_Ai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986096435022_f06dc2023a0840796f6abe756d810833.jpg"/>
          <p:cNvPicPr>
            <a:picLocks noChangeAspect="1"/>
          </p:cNvPicPr>
          <p:nvPr/>
        </p:nvPicPr>
        <p:blipFill>
          <a:blip r:embed="rId3"/>
          <a:srcRect l="7500" r="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FILE_20211202_212644_Cv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150</Words>
  <Application>Microsoft Office PowerPoint</Application>
  <PresentationFormat>On-screen Show (4:3)</PresentationFormat>
  <Paragraphs>18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A333</cp:lastModifiedBy>
  <cp:revision>54</cp:revision>
  <dcterms:created xsi:type="dcterms:W3CDTF">2021-12-01T15:36:58Z</dcterms:created>
  <dcterms:modified xsi:type="dcterms:W3CDTF">2024-09-14T07:07:36Z</dcterms:modified>
</cp:coreProperties>
</file>