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78" r:id="rId5"/>
    <p:sldId id="281" r:id="rId6"/>
    <p:sldId id="301" r:id="rId7"/>
    <p:sldId id="294" r:id="rId8"/>
    <p:sldId id="295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3300"/>
    <a:srgbClr val="CA86CC"/>
    <a:srgbClr val="E1C8E6"/>
    <a:srgbClr val="FB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8106-F0EC-40BE-A061-34019207F766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4D02-118A-4F18-947F-3C6D64B7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" y="-10160"/>
            <a:ext cx="12192000" cy="686816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58510" y="763601"/>
            <a:ext cx="627467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UBND QUẬN LONG BIÊN</a:t>
            </a:r>
            <a:endParaRPr lang="en-US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NON </a:t>
            </a:r>
            <a:r>
              <a:rPr lang="en-US" altLang="en-US" sz="2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HOA HƯỚNG SỮA</a:t>
            </a:r>
            <a:endParaRPr lang="en-US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434337" y="2654342"/>
            <a:ext cx="935300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</a:t>
            </a:r>
            <a:r>
              <a:rPr lang="en-US" alt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</a:t>
            </a:r>
            <a:r>
              <a:rPr lang="en-US" alt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alt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tai nạn bỏng từ đồ dùng gia đình</a:t>
            </a:r>
            <a:endParaRPr lang="en-US" altLang="en-US" sz="2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en-US" sz="25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Lê Hảo</a:t>
            </a:r>
            <a:endParaRPr lang="en-US" altLang="en-US" sz="2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883" y="1183341"/>
            <a:ext cx="5188069" cy="11205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trình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9328" y="2545957"/>
            <a:ext cx="8337178" cy="18825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lvl="1"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</a:rPr>
              <a:t>Ở NHÀ CHỦ NHẬT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28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14861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80" y="114613"/>
            <a:ext cx="8925134" cy="67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0082">
            <a:off x="10421134" y="720772"/>
            <a:ext cx="1240473" cy="8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8579">
            <a:off x="1298612" y="26789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7491" y="1794445"/>
            <a:ext cx="6082145" cy="1516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Gia đình tài năng</a:t>
            </a:r>
            <a:endParaRPr lang="en-US" sz="5400" b="1" cap="none" spc="0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pic>
        <p:nvPicPr>
          <p:cNvPr id="8" name="Picture 6" descr="141o39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57" y="4947021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41o39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16" y="494702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" y="-171450"/>
            <a:ext cx="129698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67" y="261556"/>
            <a:ext cx="5712447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1" y="803564"/>
            <a:ext cx="10114346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35" y="0"/>
            <a:ext cx="5686697" cy="5686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6559" y="5686697"/>
            <a:ext cx="49792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</a:t>
            </a:r>
            <a:endParaRPr lang="en-US" sz="6600" b="1" cap="none" spc="0" dirty="0">
              <a:ln w="95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045" y="533400"/>
            <a:ext cx="3082834" cy="3082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084" y="533400"/>
            <a:ext cx="2942409" cy="294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045" y="3789590"/>
            <a:ext cx="2895055" cy="2895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462" y="3616234"/>
            <a:ext cx="3807821" cy="28558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87494" y="119198"/>
            <a:ext cx="1885406" cy="1885406"/>
            <a:chOff x="9887494" y="119198"/>
            <a:chExt cx="1885406" cy="1885406"/>
          </a:xfrm>
        </p:grpSpPr>
        <p:sp>
          <p:nvSpPr>
            <p:cNvPr id="8" name="Oval 7"/>
            <p:cNvSpPr/>
            <p:nvPr/>
          </p:nvSpPr>
          <p:spPr>
            <a:xfrm>
              <a:off x="9887494" y="119198"/>
              <a:ext cx="1885406" cy="1885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163447" y="395151"/>
              <a:ext cx="1333500" cy="13335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0163447" y="401682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163447" y="408213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163447" y="399567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163447" y="401682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163447" y="401682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163447" y="388620"/>
            <a:ext cx="1333500" cy="133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reo-den-gio-ra-choi-truong-hoc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5156 0.22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77" y="559634"/>
            <a:ext cx="3101915" cy="310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95" y="3585602"/>
            <a:ext cx="3272398" cy="3272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037" y="389151"/>
            <a:ext cx="3272398" cy="327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037" y="3661549"/>
            <a:ext cx="3101915" cy="310191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9977717" y="1965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228055" y="446888"/>
            <a:ext cx="1328124" cy="1328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reo-den-gio-ra-choi-truong-hoc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9792 -0.269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C8E6"/>
            </a:gs>
            <a:gs pos="56000">
              <a:srgbClr val="CA86CC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99"/>
          </a:solidFill>
          <a:ln w="9525">
            <a:solidFill>
              <a:srgbClr val="00FF99"/>
            </a:solidFill>
            <a:miter lim="800000"/>
            <a:headEnd/>
            <a:tailEnd/>
          </a:ln>
        </p:spPr>
      </p:pic>
      <p:pic>
        <p:nvPicPr>
          <p:cNvPr id="70660" name="Picture 31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688975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31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8763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31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84213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31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255713"/>
            <a:ext cx="10287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975550"/>
            <a:ext cx="7394014" cy="1909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tạm</a:t>
            </a:r>
            <a:r>
              <a:rPr lang="en-US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biệt</a:t>
            </a:r>
            <a:r>
              <a:rPr lang="en-US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7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70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55</cp:revision>
  <dcterms:created xsi:type="dcterms:W3CDTF">2022-11-22T05:18:23Z</dcterms:created>
  <dcterms:modified xsi:type="dcterms:W3CDTF">2024-09-14T06:46:19Z</dcterms:modified>
</cp:coreProperties>
</file>