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3-4 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2133599" y="1925738"/>
            <a:ext cx="4205301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</a:t>
            </a:r>
            <a:r>
              <a:rPr lang="en-US" sz="2800" noProof="1" smtClean="0">
                <a:solidFill>
                  <a:srgbClr val="0070C0"/>
                </a:solidFill>
              </a:rPr>
              <a:t>MN Hoa </a:t>
            </a:r>
            <a:r>
              <a:rPr lang="en-US" sz="2800" noProof="1">
                <a:solidFill>
                  <a:srgbClr val="0070C0"/>
                </a:solidFill>
              </a:rPr>
              <a:t>  </a:t>
            </a:r>
            <a:r>
              <a:rPr lang="en-US" sz="2800" noProof="1" smtClean="0">
                <a:solidFill>
                  <a:srgbClr val="0070C0"/>
                </a:solidFill>
              </a:rPr>
              <a:t>S ữa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48</Words>
  <Application>Microsoft Office PowerPoint</Application>
  <PresentationFormat>On-screen Show (4:3)</PresentationFormat>
  <Paragraphs>19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A333</cp:lastModifiedBy>
  <cp:revision>57</cp:revision>
  <dcterms:created xsi:type="dcterms:W3CDTF">2009-06-14T10:18:10Z</dcterms:created>
  <dcterms:modified xsi:type="dcterms:W3CDTF">2024-09-14T06:16:24Z</dcterms:modified>
</cp:coreProperties>
</file>