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D517-42B5-4C3D-B84A-4137049A717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3\Desktop\nen-powerpoint-200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6"/>
            <a:ext cx="9143999" cy="68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9436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0337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BẮP NGÔ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922" y="3962400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C2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20-25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Thanh Luyện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67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6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Point Star 10"/>
          <p:cNvSpPr/>
          <p:nvPr/>
        </p:nvSpPr>
        <p:spPr>
          <a:xfrm>
            <a:off x="3352800" y="0"/>
            <a:ext cx="2514599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0" y="308726"/>
            <a:ext cx="794062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p C3\Desktop\bẹ ng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9" y="3733800"/>
            <a:ext cx="2762093" cy="28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319" y="5791200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83" y="2489951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op C3\Desktop\HoangAnhKhampha\thuc an 07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0" y="381000"/>
            <a:ext cx="2566734" cy="21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p C3\Desktop\HoangAnhKhampha\c7819210f9904aed98a7da47142c15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7" y="3657600"/>
            <a:ext cx="2671233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81055" y="3581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8766" y="3276600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2999" y="2919748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5166" y="2460011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0793" y="5029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8765" y="4936176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2394" y="487363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8237" y="4824749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71803" y="36031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27416" y="3323606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8329" y="2909853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 rot="1045926">
            <a:off x="5746676" y="494699"/>
            <a:ext cx="3271207" cy="327642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 rot="618130">
            <a:off x="83917" y="495410"/>
            <a:ext cx="3223571" cy="340793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423" y="377210"/>
            <a:ext cx="187748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492999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6791" y="4624051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1262" y="4278755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68375" y="383068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96901" y="493726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5975" y="4691839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80656" y="4368460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1494" y="3989330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op C3\Desktop\râu ng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9" y="3733801"/>
            <a:ext cx="2915381" cy="27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p C3\Desktop\HoangAnhKhampha\photo-1-1499400563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8" y="1132081"/>
            <a:ext cx="1929434" cy="20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op C3\Desktop\rau-ngo--vi-thuoc-than-duoc-it-ai-biet-toi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63" y="1044079"/>
            <a:ext cx="2209233" cy="19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op C3\Desktop\HoangAnhKhampha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2509804"/>
            <a:ext cx="2282448" cy="20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1" y="169762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02887"/>
            <a:ext cx="180235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op C3\Desktop\hạt ng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5" y="1944230"/>
            <a:ext cx="2941638" cy="26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p C3\Desktop\HoangAnhKhampha\chao-tuan-moi-voi-xoi-ngo-deo-ngon-am-bung11477208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533753"/>
            <a:ext cx="2375411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op C3\Desktop\HoangAnhKhampha\bap-rang-bo-ng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533754"/>
            <a:ext cx="2282448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p C3\Desktop\HoangAnhKhampha\sup-trung-n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8351"/>
            <a:ext cx="2438399" cy="1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p C3\Desktop\HoangAnhKhampha\cach-nau-che-bap-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2509804"/>
            <a:ext cx="2375411" cy="2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op C3\Desktop\HoangAnhKhampha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77" y="4738351"/>
            <a:ext cx="2527623" cy="19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op C3\Desktop\HoangAnhKhampha\rnt14512747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4" y="3026399"/>
            <a:ext cx="2763408" cy="20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op C3\Desktop\trâ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" y="990601"/>
            <a:ext cx="2763408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8726"/>
            <a:ext cx="1714437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15999" y="5748532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9794" y="5611808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1003" y="544545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81991" y="519386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21538" y="36793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10973" y="3286794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92858" y="286581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Lop C3\Desktop\lõi ngô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9" y="3886200"/>
            <a:ext cx="3274771" cy="27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3003" y="5045347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72" y="1828800"/>
            <a:ext cx="7696200" cy="38401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salad ngô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151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TRƯỜNG MẦM NON HOA SỮA</vt:lpstr>
      <vt:lpstr>Ổn định tổ chức</vt:lpstr>
      <vt:lpstr>Hoạt động 1</vt:lpstr>
      <vt:lpstr>Hoạt động 2</vt:lpstr>
      <vt:lpstr>Bẹ ngô</vt:lpstr>
      <vt:lpstr>Râu ngô</vt:lpstr>
      <vt:lpstr>Hạt ngô</vt:lpstr>
      <vt:lpstr>Lõi ngô</vt:lpstr>
      <vt:lpstr>Hoạt động 3 “Trẻ trải nghiệm” 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Lop C3</dc:creator>
  <cp:lastModifiedBy>Admin</cp:lastModifiedBy>
  <cp:revision>15</cp:revision>
  <dcterms:created xsi:type="dcterms:W3CDTF">2018-03-12T06:24:25Z</dcterms:created>
  <dcterms:modified xsi:type="dcterms:W3CDTF">2024-09-09T02:48:40Z</dcterms:modified>
</cp:coreProperties>
</file>