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5" r:id="rId12"/>
    <p:sldId id="273" r:id="rId13"/>
    <p:sldId id="264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hyperlink" Target="tro%20choi%20nhom.yar" TargetMode="Externa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6055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Th</a:t>
            </a:r>
            <a:r>
              <a:rPr lang="vi-VN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ái T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hu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Trang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vi-VN" altLang="en-US" sz="2400" b="1" i="1" smtClean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</a:t>
            </a:r>
            <a:r>
              <a:rPr lang="vi-VN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1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Trường Chúng Cháu Là Trường Mầm Non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" y="6090833"/>
            <a:ext cx="979358" cy="7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lap Clap Sound - MUSICOGRAMA - Percusión Corpora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375" y="5991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2364605" y="1937982"/>
            <a:ext cx="76466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1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vi-VN" sz="7200" b="1" dirty="0" smtClean="0">
                <a:solidFill>
                  <a:srgbClr val="0070C0"/>
                </a:solidFill>
                <a:latin typeface="+mj-lt"/>
              </a:rPr>
              <a:t>Ai thông minh hơn</a:t>
            </a:r>
            <a:endParaRPr lang="en-US" sz="7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79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vi-VN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2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Bé Yêu Biển Lắm - Bé Bảo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228" y="5881914"/>
            <a:ext cx="435429" cy="4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4097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2603" y="3244334"/>
            <a:ext cx="772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XIN CHÂN THÀNH  CẢM ƠN !</a:t>
            </a:r>
          </a:p>
        </p:txBody>
      </p:sp>
    </p:spTree>
    <p:extLst>
      <p:ext uri="{BB962C8B-B14F-4D97-AF65-F5344CB8AC3E}">
        <p14:creationId xmlns:p14="http://schemas.microsoft.com/office/powerpoint/2010/main" val="37620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 smtClean="0">
                <a:solidFill>
                  <a:srgbClr val="FF0000"/>
                </a:solidFill>
                <a:latin typeface=".VnAvantH" pitchFamily="34" charset="0"/>
              </a:rPr>
              <a:t>O</a:t>
            </a:r>
            <a:endParaRPr lang="en-US" sz="250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16459" y="1385762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393702" y="1045029"/>
            <a:ext cx="2881055" cy="396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0423" y="2173173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4244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99316" y="-193301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2788" y="2233532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B050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6763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B050"/>
                </a:solidFill>
                <a:latin typeface=".VnAvant" panose="020B7200000000000000" pitchFamily="34" charset="0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5" grpId="0"/>
      <p:bldP spid="11" grpId="0"/>
      <p:bldP spid="12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93</Words>
  <Application>Microsoft Office PowerPoint</Application>
  <PresentationFormat>Widescreen</PresentationFormat>
  <Paragraphs>40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A333</cp:lastModifiedBy>
  <cp:revision>76</cp:revision>
  <dcterms:created xsi:type="dcterms:W3CDTF">2018-10-16T23:09:49Z</dcterms:created>
  <dcterms:modified xsi:type="dcterms:W3CDTF">2023-07-13T03:11:26Z</dcterms:modified>
</cp:coreProperties>
</file>