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59" r:id="rId6"/>
    <p:sldId id="302" r:id="rId7"/>
    <p:sldId id="266" r:id="rId8"/>
    <p:sldId id="304" r:id="rId9"/>
    <p:sldId id="305" r:id="rId10"/>
    <p:sldId id="306" r:id="rId11"/>
    <p:sldId id="285" r:id="rId12"/>
    <p:sldId id="294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FF3399"/>
    <a:srgbClr val="FF99CC"/>
    <a:srgbClr val="47CFFF"/>
    <a:srgbClr val="9CCA7C"/>
    <a:srgbClr val="AA72D4"/>
    <a:srgbClr val="37CBFF"/>
    <a:srgbClr val="CBA9E5"/>
    <a:srgbClr val="F1643D"/>
    <a:srgbClr val="F78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E80E-FC6F-4EB0-B40A-41CE03D19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7FF48-6347-444E-8F8C-6E910740E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C1CA-55F6-4BBF-9ED6-F45B9BE7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BF42D-7D5E-4196-A14E-BE74532A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C14B2-A605-432F-830E-B08A256D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7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C820-5CDC-41B0-AB91-CA4DD25F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C741EB-3F36-43FD-BE26-5C79EDC35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A7038-B693-479A-8BF4-F2503344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A4AF-D080-4F04-BF3F-D1620612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71DD-675C-44DE-B5D0-B29F3832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B20E7-6C39-4D09-B3A3-47481950F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2DE3B-9D60-403B-B225-B342D2348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6B28-7F16-49A1-B353-2CC3EFBC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D9B8-AB5B-4060-817B-304104D3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F6739-6ED9-4FC9-B551-D210B17D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EBEF-0128-4428-AD16-508E683B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2056-EEBB-45A2-9424-05DA0076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5D063-0455-4E59-9065-491DA00F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DEB71-5E28-4FC9-B2A0-AA4F1F4C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8E96-A6C6-47DF-80B3-41EE0FD7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2EB0-5ADC-4713-826D-959708F9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7D903-3210-4582-8A2E-C8435AA6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A80D-6DFB-4B62-94F2-F225B2ED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D06C-CB3E-4E6C-BAB9-C6AEDD8C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5AEFD-0DD4-4580-ACC1-104926BA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E267-9932-4595-BF48-F48722B0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F1C3-8F5F-433B-94B2-482787270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0CC08-2A8E-486E-BC55-5BA6747AC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542FE-4678-4600-8F52-A3816E8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BF761-B254-40BC-8508-1309B28D0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D5C7F-5C8C-44FE-AB61-D2BFEBFE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8925-2B3B-4EA0-A8DD-9C2A9DA2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990DE-DDC1-4218-B616-BA5E110F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A11E0-282E-4BE7-9E3C-3F2A990DD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83951-BD18-454E-A567-4862EDD41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34049-F78D-4BDD-9052-DD05832EE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485CD-759F-4D50-8270-13E8CC81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EC61C-7D66-4955-B423-A52EAD3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0A6DE-5B63-4294-9C84-8720F576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591C-B86D-4BFC-AFB9-EDF782E4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1473F-9884-48D9-8707-62F1B560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A966D-BA51-4DEB-9266-F41A240F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C7A7E-2653-4898-9D6E-E07E1BD5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EAAA2-6249-498E-80AD-E9125CDD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9073E-6426-44AB-8C9B-582D1A73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3D2F6-875D-4B7B-8902-9DB54126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81DCD-6877-48EF-A5EC-2E8B68A6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46B17-39E3-4471-98F0-0C001B16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017DD-A192-443B-982B-FD0FB7AC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49B00-BF39-4CE1-ADBD-F00AF610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6BA3D-5C10-4CA7-9A52-615C11DA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8C63-2D02-4817-BD6A-E217E0AC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4E9C-A5EE-4F31-85E8-A290C86DD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3A999-C062-494B-9471-9D883A6C2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C63B-C508-4A86-AD8E-61765751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6C705-58AD-447C-A87A-096A61F9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D8753-ACBF-4A96-BA69-7A3A2258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D6DFC-B2B9-4123-81B6-E6443BE0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2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77D88-7DB4-42FB-9CBE-908263E6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4D72F-199E-443B-8A98-544628513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833E3-2DC8-4323-8C07-A51DDBD6F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79CA4-A338-4ABE-A981-45339B9AE520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8C55-4176-4EC5-B5B6-B7723F637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9E1A-3A6C-4736-A248-91EA96E5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7BA2-E16B-4323-A025-01C558B2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10.jpe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9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6.wdp"/><Relationship Id="rId18" Type="http://schemas.microsoft.com/office/2007/relationships/hdphoto" Target="../media/hdphoto18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0.png"/><Relationship Id="rId17" Type="http://schemas.openxmlformats.org/officeDocument/2006/relationships/image" Target="../media/image32.png"/><Relationship Id="rId2" Type="http://schemas.openxmlformats.org/officeDocument/2006/relationships/image" Target="../media/image2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4.wdp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6 Fashion PowerPoint backgrounds_Best PowerPoint templates and Google  Slides fo… | Cool powerpoint backgrounds, Powerpoint background free,  Poster background design">
            <a:extLst>
              <a:ext uri="{FF2B5EF4-FFF2-40B4-BE49-F238E27FC236}">
                <a16:creationId xmlns:a16="http://schemas.microsoft.com/office/drawing/2014/main" id="{E61409CB-4B83-40C0-B0F1-DEC31CC8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0B5A3-FDD7-42C2-A235-4DA81BCDEB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5192" y1="17355" x2="45192" y2="17355"/>
                        <a14:foregroundMark x1="45673" y1="12397" x2="45673" y2="12397"/>
                        <a14:foregroundMark x1="50481" y1="10331" x2="50481" y2="10331"/>
                        <a14:foregroundMark x1="55288" y1="10744" x2="55288" y2="10744"/>
                        <a14:foregroundMark x1="63942" y1="16116" x2="44231" y2="16116"/>
                        <a14:foregroundMark x1="42788" y1="20661" x2="42788" y2="20661"/>
                        <a14:foregroundMark x1="19712" y1="44628" x2="19712" y2="44628"/>
                        <a14:foregroundMark x1="19712" y1="45868" x2="21154" y2="67769"/>
                        <a14:foregroundMark x1="21154" y1="67769" x2="27404" y2="66942"/>
                        <a14:foregroundMark x1="25962" y1="72314" x2="25962" y2="723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92" y="4217166"/>
            <a:ext cx="2269808" cy="2640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64FFDA-028A-4EA7-9DAE-2F83941FB445}"/>
              </a:ext>
            </a:extLst>
          </p:cNvPr>
          <p:cNvSpPr txBox="1"/>
          <p:nvPr/>
        </p:nvSpPr>
        <p:spPr>
          <a:xfrm>
            <a:off x="912882" y="3219378"/>
            <a:ext cx="1056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Dạy trẻ cách xem giờ đúng trên đồng </a:t>
            </a:r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hồ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Ứng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Steam)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50C73-83C9-4EEF-B0CB-E4123C2D4422}"/>
              </a:ext>
            </a:extLst>
          </p:cNvPr>
          <p:cNvSpPr txBox="1"/>
          <p:nvPr/>
        </p:nvSpPr>
        <p:spPr>
          <a:xfrm>
            <a:off x="2768971" y="756852"/>
            <a:ext cx="786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DỤC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ĐÀO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QUẬN LONG BIÊN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D2562-D258-4CDD-9DCD-E8A793F68E03}"/>
              </a:ext>
            </a:extLst>
          </p:cNvPr>
          <p:cNvSpPr txBox="1"/>
          <p:nvPr/>
        </p:nvSpPr>
        <p:spPr>
          <a:xfrm>
            <a:off x="4585830" y="6407525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3399"/>
                </a:solidFill>
              </a:rPr>
              <a:t>Tháng </a:t>
            </a:r>
            <a:r>
              <a:rPr lang="vi-VN" sz="2400" b="1" dirty="0" smtClean="0">
                <a:solidFill>
                  <a:srgbClr val="FF3399"/>
                </a:solidFill>
              </a:rPr>
              <a:t>10/202</a:t>
            </a:r>
            <a:r>
              <a:rPr lang="en-US" sz="2400" b="1" dirty="0" smtClean="0">
                <a:solidFill>
                  <a:srgbClr val="FF3399"/>
                </a:solidFill>
              </a:rPr>
              <a:t>2</a:t>
            </a:r>
            <a:endParaRPr lang="en-US" sz="2400" b="1" dirty="0">
              <a:solidFill>
                <a:srgbClr val="FF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9" y="1432898"/>
            <a:ext cx="1572169" cy="1732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E56109-34D4-42C8-BCDA-A9B3FB6ACC7E}"/>
              </a:ext>
            </a:extLst>
          </p:cNvPr>
          <p:cNvSpPr txBox="1"/>
          <p:nvPr/>
        </p:nvSpPr>
        <p:spPr>
          <a:xfrm>
            <a:off x="1241722" y="4684116"/>
            <a:ext cx="4854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iTapBuoiSang-PhuongLinh_34pt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44780" y="5884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1D2B5DE1-07AA-4870-A24E-20600E9FD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22" y="-468511"/>
            <a:ext cx="10191465" cy="6264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C777E9-0243-4684-9A15-724810572549}"/>
              </a:ext>
            </a:extLst>
          </p:cNvPr>
          <p:cNvSpPr txBox="1"/>
          <p:nvPr/>
        </p:nvSpPr>
        <p:spPr>
          <a:xfrm>
            <a:off x="1973626" y="2982998"/>
            <a:ext cx="7155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D9A8486B-DF89-4C97-B51D-4435C50EF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387" y="4711065"/>
            <a:ext cx="2404382" cy="177165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-239705" y="1632366"/>
            <a:ext cx="118634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1: Trªn mÆt ®ång hå th­uêng cã bao nhiªu sè?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4841370" y="2768371"/>
            <a:ext cx="2041864" cy="720020"/>
            <a:chOff x="4740676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11 </a:t>
              </a:r>
              <a:r>
                <a:rPr lang="en-US" sz="2800" b="1" dirty="0" err="1">
                  <a:solidFill>
                    <a:srgbClr val="002060"/>
                  </a:solidFill>
                </a:rPr>
                <a:t>số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2565819" y="2768371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10 </a:t>
              </a:r>
              <a:r>
                <a:rPr lang="en-US" sz="2800" b="1" dirty="0" err="1">
                  <a:solidFill>
                    <a:srgbClr val="002060"/>
                  </a:solidFill>
                </a:rPr>
                <a:t>số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7072531" y="2768371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12 </a:t>
              </a:r>
              <a:r>
                <a:rPr lang="en-US" sz="2800" b="1" dirty="0" err="1">
                  <a:solidFill>
                    <a:srgbClr val="002060"/>
                  </a:solidFill>
                </a:rPr>
                <a:t>số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6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538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D9A8486B-DF89-4C97-B51D-4435C50EF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7" y="5100651"/>
            <a:ext cx="2404382" cy="177165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784468" y="695328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2: Trªn mÆt ®ång hå, kim ng¾n dïng ®Ó chØ giê, ®óng hay sai?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4708778" y="2778464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Sai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6248180" y="4013764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</a:t>
              </a:r>
              <a:r>
                <a:rPr lang="en-US" sz="2800" b="1" dirty="0" err="1">
                  <a:solidFill>
                    <a:srgbClr val="002060"/>
                  </a:solidFill>
                </a:rPr>
                <a:t>Đúng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D3AE2F-C7AE-4D6C-B467-7AFD47E4618B}"/>
              </a:ext>
            </a:extLst>
          </p:cNvPr>
          <p:cNvGrpSpPr/>
          <p:nvPr/>
        </p:nvGrpSpPr>
        <p:grpSpPr>
          <a:xfrm>
            <a:off x="428176" y="1152475"/>
            <a:ext cx="3702233" cy="4661216"/>
            <a:chOff x="3810000" y="1619395"/>
            <a:chExt cx="3153538" cy="40821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21678AB-4AFC-452C-8FD8-2F459612C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31" b="92841" l="33401" r="99798">
                          <a14:foregroundMark x1="57085" y1="23095" x2="60729" y2="62125"/>
                          <a14:foregroundMark x1="60729" y1="62125" x2="73887" y2="82448"/>
                          <a14:foregroundMark x1="73887" y1="82448" x2="81984" y2="83834"/>
                          <a14:foregroundMark x1="55263" y1="25635" x2="76113" y2="29792"/>
                          <a14:foregroundMark x1="76113" y1="29792" x2="85830" y2="37182"/>
                          <a14:foregroundMark x1="85830" y1="37182" x2="92915" y2="46651"/>
                          <a14:foregroundMark x1="92915" y1="46651" x2="95951" y2="57968"/>
                          <a14:foregroundMark x1="95951" y1="57968" x2="93725" y2="70670"/>
                          <a14:foregroundMark x1="93725" y1="70670" x2="89676" y2="78291"/>
                          <a14:foregroundMark x1="66599" y1="19169" x2="96761" y2="54503"/>
                          <a14:foregroundMark x1="96761" y1="54503" x2="99798" y2="61663"/>
                          <a14:foregroundMark x1="39676" y1="40878" x2="36842" y2="65127"/>
                          <a14:foregroundMark x1="36842" y1="65127" x2="41700" y2="82910"/>
                          <a14:foregroundMark x1="34413" y1="52887" x2="33603" y2="62818"/>
                          <a14:foregroundMark x1="50810" y1="41570" x2="44130" y2="70901"/>
                          <a14:foregroundMark x1="40891" y1="55889" x2="45344" y2="62818"/>
                          <a14:foregroundMark x1="46559" y1="67206" x2="46559" y2="79215"/>
                          <a14:foregroundMark x1="46559" y1="79215" x2="46964" y2="79677"/>
                          <a14:foregroundMark x1="64170" y1="81986" x2="66802" y2="87760"/>
                          <a14:foregroundMark x1="86437" y1="69284" x2="81984" y2="72517"/>
                          <a14:foregroundMark x1="65992" y1="41570" x2="65992" y2="64896"/>
                          <a14:foregroundMark x1="49798" y1="88453" x2="59312" y2="92841"/>
                          <a14:foregroundMark x1="59312" y1="92841" x2="80162" y2="87067"/>
                          <a14:foregroundMark x1="80162" y1="87067" x2="80769" y2="86143"/>
                        </a14:backgroundRemoval>
                      </a14:imgEffect>
                    </a14:imgLayer>
                  </a14:imgProps>
                </a:ext>
              </a:extLst>
            </a:blip>
            <a:srcRect l="32287"/>
            <a:stretch/>
          </p:blipFill>
          <p:spPr>
            <a:xfrm>
              <a:off x="3810000" y="1619395"/>
              <a:ext cx="3153538" cy="4082149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1518507-7226-4DEA-8F53-1CA424D87923}"/>
                </a:ext>
              </a:extLst>
            </p:cNvPr>
            <p:cNvSpPr/>
            <p:nvPr/>
          </p:nvSpPr>
          <p:spPr>
            <a:xfrm>
              <a:off x="5126599" y="3291719"/>
              <a:ext cx="590550" cy="1085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ircle: Hollow 38">
              <a:extLst>
                <a:ext uri="{FF2B5EF4-FFF2-40B4-BE49-F238E27FC236}">
                  <a16:creationId xmlns:a16="http://schemas.microsoft.com/office/drawing/2014/main" id="{FB5D8874-1173-4590-981B-352232CF1C8A}"/>
                </a:ext>
              </a:extLst>
            </p:cNvPr>
            <p:cNvSpPr/>
            <p:nvPr/>
          </p:nvSpPr>
          <p:spPr>
            <a:xfrm>
              <a:off x="3816096" y="2483166"/>
              <a:ext cx="3041904" cy="3041904"/>
            </a:xfrm>
            <a:prstGeom prst="donut">
              <a:avLst>
                <a:gd name="adj" fmla="val 836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Pentagon 39">
            <a:extLst>
              <a:ext uri="{FF2B5EF4-FFF2-40B4-BE49-F238E27FC236}">
                <a16:creationId xmlns:a16="http://schemas.microsoft.com/office/drawing/2014/main" id="{DDE0C3F1-E2C5-4F51-A733-5173002CE91A}"/>
              </a:ext>
            </a:extLst>
          </p:cNvPr>
          <p:cNvSpPr/>
          <p:nvPr/>
        </p:nvSpPr>
        <p:spPr>
          <a:xfrm>
            <a:off x="2094226" y="2966061"/>
            <a:ext cx="206825" cy="1064846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entagon 42">
            <a:extLst>
              <a:ext uri="{FF2B5EF4-FFF2-40B4-BE49-F238E27FC236}">
                <a16:creationId xmlns:a16="http://schemas.microsoft.com/office/drawing/2014/main" id="{E449AF66-1A2B-483A-B760-9803AD70968A}"/>
              </a:ext>
            </a:extLst>
          </p:cNvPr>
          <p:cNvSpPr/>
          <p:nvPr/>
        </p:nvSpPr>
        <p:spPr>
          <a:xfrm rot="7008620">
            <a:off x="2460050" y="3768636"/>
            <a:ext cx="238339" cy="852256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A59B0F9-3A88-4EEF-9E29-04459FB56854}"/>
              </a:ext>
            </a:extLst>
          </p:cNvPr>
          <p:cNvSpPr/>
          <p:nvPr/>
        </p:nvSpPr>
        <p:spPr>
          <a:xfrm>
            <a:off x="2079450" y="3896824"/>
            <a:ext cx="221601" cy="224999"/>
          </a:xfrm>
          <a:prstGeom prst="ellipse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50469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960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50327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0313" y="6977307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951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1029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963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1095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1029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11607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D91079-C2D3-4029-B364-937A61261B31}"/>
              </a:ext>
            </a:extLst>
          </p:cNvPr>
          <p:cNvSpPr txBox="1">
            <a:spLocks/>
          </p:cNvSpPr>
          <p:nvPr/>
        </p:nvSpPr>
        <p:spPr>
          <a:xfrm>
            <a:off x="328525" y="756745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3: §ång hå ®ang chØ mÊy giê?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A767DB-3ACB-47E6-971E-CAF9D3820CBB}"/>
              </a:ext>
            </a:extLst>
          </p:cNvPr>
          <p:cNvGrpSpPr/>
          <p:nvPr/>
        </p:nvGrpSpPr>
        <p:grpSpPr>
          <a:xfrm>
            <a:off x="6243308" y="3402405"/>
            <a:ext cx="2041864" cy="720020"/>
            <a:chOff x="6142614" y="3564965"/>
            <a:chExt cx="2041864" cy="720020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9723F105-5D43-4AD8-993C-51C299E6CDB5}"/>
                </a:ext>
              </a:extLst>
            </p:cNvPr>
            <p:cNvSpPr/>
            <p:nvPr/>
          </p:nvSpPr>
          <p:spPr>
            <a:xfrm>
              <a:off x="6222513" y="3564965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C4B5A1-DC83-4E57-A47D-8875E0D77C6F}"/>
                </a:ext>
              </a:extLst>
            </p:cNvPr>
            <p:cNvSpPr txBox="1"/>
            <p:nvPr/>
          </p:nvSpPr>
          <p:spPr>
            <a:xfrm>
              <a:off x="6142614" y="3727314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9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5806D7-8B43-48F7-8B59-424F40A32739}"/>
              </a:ext>
            </a:extLst>
          </p:cNvPr>
          <p:cNvGrpSpPr/>
          <p:nvPr/>
        </p:nvGrpSpPr>
        <p:grpSpPr>
          <a:xfrm>
            <a:off x="5398209" y="2171997"/>
            <a:ext cx="2041864" cy="720020"/>
            <a:chOff x="5297515" y="2334557"/>
            <a:chExt cx="2041864" cy="720020"/>
          </a:xfrm>
        </p:grpSpPr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91B1D54C-4AB3-45D3-B59D-7B7F928693B6}"/>
                </a:ext>
              </a:extLst>
            </p:cNvPr>
            <p:cNvSpPr/>
            <p:nvPr/>
          </p:nvSpPr>
          <p:spPr>
            <a:xfrm>
              <a:off x="5337465" y="2334557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632CD7-6074-4803-AB1D-F28BF469ED63}"/>
                </a:ext>
              </a:extLst>
            </p:cNvPr>
            <p:cNvSpPr txBox="1"/>
            <p:nvPr/>
          </p:nvSpPr>
          <p:spPr>
            <a:xfrm>
              <a:off x="5297515" y="2463732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10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011358-01BB-4434-98AB-FE7319376262}"/>
              </a:ext>
            </a:extLst>
          </p:cNvPr>
          <p:cNvGrpSpPr/>
          <p:nvPr/>
        </p:nvGrpSpPr>
        <p:grpSpPr>
          <a:xfrm>
            <a:off x="7264240" y="4541906"/>
            <a:ext cx="2420248" cy="720020"/>
            <a:chOff x="7163546" y="4704466"/>
            <a:chExt cx="2420248" cy="720020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DF57F13C-DAD7-4C4B-B123-8E4B4D9AACEF}"/>
                </a:ext>
              </a:extLst>
            </p:cNvPr>
            <p:cNvSpPr/>
            <p:nvPr/>
          </p:nvSpPr>
          <p:spPr>
            <a:xfrm>
              <a:off x="7327784" y="4704466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0AC989-80C2-429C-8627-E2E8CD301E2A}"/>
                </a:ext>
              </a:extLst>
            </p:cNvPr>
            <p:cNvSpPr txBox="1"/>
            <p:nvPr/>
          </p:nvSpPr>
          <p:spPr>
            <a:xfrm>
              <a:off x="7163546" y="4842873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8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6" descr="Hướng dẫn CÁCH NÓI GIỜ TRONG TIẾNG ANH siêu dễ nhớ - DaoTaoVN">
            <a:extLst>
              <a:ext uri="{FF2B5EF4-FFF2-40B4-BE49-F238E27FC236}">
                <a16:creationId xmlns:a16="http://schemas.microsoft.com/office/drawing/2014/main" id="{B9925D36-924D-4E41-99A7-89C8FA0A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6" y="1886696"/>
            <a:ext cx="4185942" cy="41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54533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503671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507341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6633" y="7017947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13580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14358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13702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15015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14355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13576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B56EAB-8AEB-4C89-93CE-A4F31B20D543}"/>
              </a:ext>
            </a:extLst>
          </p:cNvPr>
          <p:cNvGrpSpPr/>
          <p:nvPr/>
        </p:nvGrpSpPr>
        <p:grpSpPr>
          <a:xfrm>
            <a:off x="1782495" y="4537428"/>
            <a:ext cx="1343466" cy="649241"/>
            <a:chOff x="921762" y="4683911"/>
            <a:chExt cx="1343466" cy="649241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7EAEC0FE-49D3-46F1-8772-B8A8E681CB89}"/>
                </a:ext>
              </a:extLst>
            </p:cNvPr>
            <p:cNvSpPr/>
            <p:nvPr/>
          </p:nvSpPr>
          <p:spPr>
            <a:xfrm>
              <a:off x="1111298" y="4683911"/>
              <a:ext cx="964394" cy="649241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FB430-FE38-4C46-B746-CA607B4C1ACC}"/>
                </a:ext>
              </a:extLst>
            </p:cNvPr>
            <p:cNvSpPr txBox="1"/>
            <p:nvPr/>
          </p:nvSpPr>
          <p:spPr>
            <a:xfrm>
              <a:off x="921762" y="4740765"/>
              <a:ext cx="1343466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2060"/>
                  </a:solidFill>
                </a:rPr>
                <a:t>A</a:t>
              </a:r>
            </a:p>
          </p:txBody>
        </p:sp>
      </p:grpSp>
      <p:pic>
        <p:nvPicPr>
          <p:cNvPr id="17" name="Picture 2" descr="Ten o`clock with children stock vector. Illustration of clipart - 124230287">
            <a:extLst>
              <a:ext uri="{FF2B5EF4-FFF2-40B4-BE49-F238E27FC236}">
                <a16:creationId xmlns:a16="http://schemas.microsoft.com/office/drawing/2014/main" id="{64B1ADBC-5B2C-4FC3-8E7D-5BF556D7D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4" t="6250" r="2778" b="48054"/>
          <a:stretch/>
        </p:blipFill>
        <p:spPr bwMode="auto">
          <a:xfrm>
            <a:off x="737148" y="1687126"/>
            <a:ext cx="2925918" cy="28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en o`clock with children stock vector. Illustration of clipart - 124230287">
            <a:extLst>
              <a:ext uri="{FF2B5EF4-FFF2-40B4-BE49-F238E27FC236}">
                <a16:creationId xmlns:a16="http://schemas.microsoft.com/office/drawing/2014/main" id="{1BE4B1B7-D00F-462A-BB64-3080662E9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54948" r="1519" b="5107"/>
          <a:stretch/>
        </p:blipFill>
        <p:spPr bwMode="auto">
          <a:xfrm>
            <a:off x="3932322" y="1919954"/>
            <a:ext cx="2925918" cy="25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en o`clock with children stock vector. Illustration of clipart - 124230287">
            <a:extLst>
              <a:ext uri="{FF2B5EF4-FFF2-40B4-BE49-F238E27FC236}">
                <a16:creationId xmlns:a16="http://schemas.microsoft.com/office/drawing/2014/main" id="{2013583C-2E23-4E2F-86CC-067851D18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t="54605" r="49279" b="5450"/>
          <a:stretch/>
        </p:blipFill>
        <p:spPr bwMode="auto">
          <a:xfrm>
            <a:off x="6994598" y="1875360"/>
            <a:ext cx="2925918" cy="25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CCC16-E0C0-4FDF-BFE2-BB3DD79CBC57}"/>
              </a:ext>
            </a:extLst>
          </p:cNvPr>
          <p:cNvGrpSpPr/>
          <p:nvPr/>
        </p:nvGrpSpPr>
        <p:grpSpPr>
          <a:xfrm>
            <a:off x="4953407" y="4594282"/>
            <a:ext cx="1343466" cy="649241"/>
            <a:chOff x="921762" y="4683911"/>
            <a:chExt cx="1343466" cy="649241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31C20418-2D1A-4B96-B4A2-5B297C0DCF82}"/>
                </a:ext>
              </a:extLst>
            </p:cNvPr>
            <p:cNvSpPr/>
            <p:nvPr/>
          </p:nvSpPr>
          <p:spPr>
            <a:xfrm>
              <a:off x="1111298" y="4683911"/>
              <a:ext cx="964394" cy="649241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3956C8-AB9E-41AC-878B-8E7622C5424D}"/>
                </a:ext>
              </a:extLst>
            </p:cNvPr>
            <p:cNvSpPr txBox="1"/>
            <p:nvPr/>
          </p:nvSpPr>
          <p:spPr>
            <a:xfrm>
              <a:off x="921762" y="4740765"/>
              <a:ext cx="1343466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616295-EA85-438D-9645-E7BD533D63CC}"/>
              </a:ext>
            </a:extLst>
          </p:cNvPr>
          <p:cNvGrpSpPr/>
          <p:nvPr/>
        </p:nvGrpSpPr>
        <p:grpSpPr>
          <a:xfrm>
            <a:off x="8124319" y="4577234"/>
            <a:ext cx="1343466" cy="649241"/>
            <a:chOff x="921762" y="4683911"/>
            <a:chExt cx="1343466" cy="649241"/>
          </a:xfrm>
        </p:grpSpPr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AD0651B5-107D-4D93-957B-E342586F000F}"/>
                </a:ext>
              </a:extLst>
            </p:cNvPr>
            <p:cNvSpPr/>
            <p:nvPr/>
          </p:nvSpPr>
          <p:spPr>
            <a:xfrm>
              <a:off x="1111298" y="4683911"/>
              <a:ext cx="964394" cy="649241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AA26C4-73E9-47C9-829A-4E432939B255}"/>
                </a:ext>
              </a:extLst>
            </p:cNvPr>
            <p:cNvSpPr txBox="1"/>
            <p:nvPr/>
          </p:nvSpPr>
          <p:spPr>
            <a:xfrm>
              <a:off x="921762" y="4740765"/>
              <a:ext cx="1343466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002060"/>
                  </a:solidFill>
                </a:rPr>
                <a:t>C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86D91079-C2D3-4029-B364-937A61261B31}"/>
              </a:ext>
            </a:extLst>
          </p:cNvPr>
          <p:cNvSpPr txBox="1">
            <a:spLocks/>
          </p:cNvSpPr>
          <p:nvPr/>
        </p:nvSpPr>
        <p:spPr>
          <a:xfrm>
            <a:off x="328525" y="756745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4: §ång hå nµo ®ang chØ 3 giê?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2341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1479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5149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9833" y="7048427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1388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2166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1510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2823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2163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1384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18D520-5281-491B-920B-E85DF8243B8F}"/>
              </a:ext>
            </a:extLst>
          </p:cNvPr>
          <p:cNvGrpSpPr/>
          <p:nvPr/>
        </p:nvGrpSpPr>
        <p:grpSpPr>
          <a:xfrm>
            <a:off x="5904025" y="5469217"/>
            <a:ext cx="2041864" cy="720020"/>
            <a:chOff x="4740676" y="2981731"/>
            <a:chExt cx="2041864" cy="720020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EA45ED72-79EB-4FF8-A50D-F238B0B60721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B29E3-A72A-40DE-A436-5DEC9131C35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11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D81D13-D6D2-4C7C-8468-5F37215FD1BD}"/>
              </a:ext>
            </a:extLst>
          </p:cNvPr>
          <p:cNvGrpSpPr/>
          <p:nvPr/>
        </p:nvGrpSpPr>
        <p:grpSpPr>
          <a:xfrm>
            <a:off x="1432917" y="2642429"/>
            <a:ext cx="2041864" cy="720020"/>
            <a:chOff x="2505075" y="2971687"/>
            <a:chExt cx="2041864" cy="720020"/>
          </a:xfrm>
        </p:grpSpPr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D572F3F0-5066-4D95-B032-61EEE082AF5F}"/>
                </a:ext>
              </a:extLst>
            </p:cNvPr>
            <p:cNvSpPr/>
            <p:nvPr/>
          </p:nvSpPr>
          <p:spPr>
            <a:xfrm>
              <a:off x="2505075" y="2971687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3BB919-03C5-456F-8A31-6D0D89F2BE41}"/>
                </a:ext>
              </a:extLst>
            </p:cNvPr>
            <p:cNvSpPr txBox="1"/>
            <p:nvPr/>
          </p:nvSpPr>
          <p:spPr>
            <a:xfrm>
              <a:off x="2505075" y="3128673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10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55A8E5-6438-49EF-B42E-1E1742734228}"/>
              </a:ext>
            </a:extLst>
          </p:cNvPr>
          <p:cNvGrpSpPr/>
          <p:nvPr/>
        </p:nvGrpSpPr>
        <p:grpSpPr>
          <a:xfrm>
            <a:off x="3474781" y="3948052"/>
            <a:ext cx="2420248" cy="720020"/>
            <a:chOff x="6936272" y="2981731"/>
            <a:chExt cx="2420248" cy="720020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7CBC494-7159-4F13-9C2E-135A2A3900A4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D393E6-0139-40A9-B270-BA19E0C84FFC}"/>
                </a:ext>
              </a:extLst>
            </p:cNvPr>
            <p:cNvSpPr txBox="1"/>
            <p:nvPr/>
          </p:nvSpPr>
          <p:spPr>
            <a:xfrm>
              <a:off x="6936272" y="3126897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12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2" descr="Ten o`clock with children stock vector. Illustration of clipart - 124230287">
            <a:extLst>
              <a:ext uri="{FF2B5EF4-FFF2-40B4-BE49-F238E27FC236}">
                <a16:creationId xmlns:a16="http://schemas.microsoft.com/office/drawing/2014/main" id="{B055DA28-3D9D-470E-9B2F-458053A4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612" r="48936" b="50417"/>
          <a:stretch/>
        </p:blipFill>
        <p:spPr bwMode="auto">
          <a:xfrm>
            <a:off x="5316842" y="2465138"/>
            <a:ext cx="3216230" cy="27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6D91079-C2D3-4029-B364-937A61261B31}"/>
              </a:ext>
            </a:extLst>
          </p:cNvPr>
          <p:cNvSpPr txBox="1">
            <a:spLocks/>
          </p:cNvSpPr>
          <p:nvPr/>
        </p:nvSpPr>
        <p:spPr>
          <a:xfrm>
            <a:off x="620660" y="593937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5: Khi kim giê vµ kim phót cïng chØ vµo sè 12, lóc ®ã lµ mÊy giê?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F3B457-AC54-4261-A408-0DBE605EE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088" y="4443730"/>
            <a:ext cx="2165912" cy="21907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3511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42791" y="4935114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3770" y="6997627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3420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4198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3542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4855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4195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3416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C3AAEF-96D1-4A83-B453-1E9604502EE5}"/>
              </a:ext>
            </a:extLst>
          </p:cNvPr>
          <p:cNvGrpSpPr/>
          <p:nvPr/>
        </p:nvGrpSpPr>
        <p:grpSpPr>
          <a:xfrm>
            <a:off x="4154830" y="5415205"/>
            <a:ext cx="2041864" cy="720020"/>
            <a:chOff x="4740676" y="2981731"/>
            <a:chExt cx="2041864" cy="720020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35BAF507-C18F-4FDF-BBB3-25F97A5C009C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D3325-CCB5-49A4-BD7A-F5DE2C746C99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C. 8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C87D83-E8BF-43CA-BFF3-6993E1622D5D}"/>
              </a:ext>
            </a:extLst>
          </p:cNvPr>
          <p:cNvGrpSpPr/>
          <p:nvPr/>
        </p:nvGrpSpPr>
        <p:grpSpPr>
          <a:xfrm>
            <a:off x="7377274" y="2765865"/>
            <a:ext cx="2041864" cy="720020"/>
            <a:chOff x="2438306" y="2971687"/>
            <a:chExt cx="2041864" cy="720020"/>
          </a:xfrm>
        </p:grpSpPr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4918EA6B-3AE8-4033-93E7-FDE725699F31}"/>
                </a:ext>
              </a:extLst>
            </p:cNvPr>
            <p:cNvSpPr/>
            <p:nvPr/>
          </p:nvSpPr>
          <p:spPr>
            <a:xfrm>
              <a:off x="2505075" y="2971687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4152CA-1685-4453-9308-5846E92C3D59}"/>
                </a:ext>
              </a:extLst>
            </p:cNvPr>
            <p:cNvSpPr txBox="1"/>
            <p:nvPr/>
          </p:nvSpPr>
          <p:spPr>
            <a:xfrm>
              <a:off x="2438306" y="3091631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A. 6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A7DEE6-2A95-4966-B474-15627AF583F0}"/>
              </a:ext>
            </a:extLst>
          </p:cNvPr>
          <p:cNvGrpSpPr/>
          <p:nvPr/>
        </p:nvGrpSpPr>
        <p:grpSpPr>
          <a:xfrm>
            <a:off x="5347913" y="4009611"/>
            <a:ext cx="2420248" cy="720020"/>
            <a:chOff x="6906933" y="2981731"/>
            <a:chExt cx="2420248" cy="720020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2FF90601-9B81-409A-9905-D946A6B7F942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85856F-4789-41AE-876E-52F351C18D2E}"/>
                </a:ext>
              </a:extLst>
            </p:cNvPr>
            <p:cNvSpPr txBox="1"/>
            <p:nvPr/>
          </p:nvSpPr>
          <p:spPr>
            <a:xfrm>
              <a:off x="6906933" y="3101675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2060"/>
                  </a:solidFill>
                </a:rPr>
                <a:t>B. 12 </a:t>
              </a:r>
              <a:r>
                <a:rPr lang="en-US" sz="2800" b="1" dirty="0" err="1">
                  <a:solidFill>
                    <a:srgbClr val="002060"/>
                  </a:solidFill>
                </a:rPr>
                <a:t>giờ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16" descr="Free Vector | Cute children clock template">
            <a:extLst>
              <a:ext uri="{FF2B5EF4-FFF2-40B4-BE49-F238E27FC236}">
                <a16:creationId xmlns:a16="http://schemas.microsoft.com/office/drawing/2014/main" id="{63441CA4-6FDF-4425-8B2A-5AE04B99A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89" b="96316" l="4151" r="96604">
                        <a14:foregroundMark x1="57358" y1="44737" x2="57358" y2="44737"/>
                        <a14:foregroundMark x1="86792" y1="18421" x2="86792" y2="18421"/>
                        <a14:foregroundMark x1="83774" y1="10526" x2="83774" y2="10526"/>
                        <a14:foregroundMark x1="92830" y1="22105" x2="92830" y2="22105"/>
                        <a14:foregroundMark x1="96226" y1="29474" x2="96226" y2="29474"/>
                        <a14:foregroundMark x1="91321" y1="24737" x2="91321" y2="24737"/>
                        <a14:foregroundMark x1="85283" y1="11579" x2="85283" y2="11579"/>
                        <a14:foregroundMark x1="72830" y1="13158" x2="72830" y2="13158"/>
                        <a14:foregroundMark x1="78868" y1="8421" x2="78868" y2="8421"/>
                        <a14:foregroundMark x1="19623" y1="14737" x2="19623" y2="14737"/>
                        <a14:foregroundMark x1="4528" y1="17895" x2="4528" y2="17895"/>
                        <a14:foregroundMark x1="8679" y1="81579" x2="8679" y2="81579"/>
                        <a14:foregroundMark x1="8302" y1="75263" x2="8302" y2="75263"/>
                        <a14:foregroundMark x1="7547" y1="91579" x2="7547" y2="91579"/>
                        <a14:foregroundMark x1="6415" y1="97368" x2="6415" y2="97368"/>
                        <a14:foregroundMark x1="8302" y1="92105" x2="8302" y2="90526"/>
                        <a14:foregroundMark x1="8302" y1="87368" x2="8302" y2="87368"/>
                        <a14:foregroundMark x1="12453" y1="96316" x2="12453" y2="96316"/>
                        <a14:foregroundMark x1="15472" y1="86842" x2="15472" y2="86842"/>
                        <a14:foregroundMark x1="16981" y1="78947" x2="16981" y2="78947"/>
                        <a14:foregroundMark x1="35094" y1="57368" x2="35094" y2="57368"/>
                        <a14:foregroundMark x1="35472" y1="38421" x2="35472" y2="38421"/>
                        <a14:foregroundMark x1="31698" y1="31579" x2="31698" y2="31579"/>
                        <a14:foregroundMark x1="26792" y1="44211" x2="26792" y2="44211"/>
                        <a14:foregroundMark x1="25660" y1="54737" x2="26415" y2="56316"/>
                        <a14:foregroundMark x1="29811" y1="67368" x2="33208" y2="68421"/>
                        <a14:foregroundMark x1="36981" y1="74211" x2="38491" y2="75263"/>
                        <a14:foregroundMark x1="43019" y1="81579" x2="44528" y2="81579"/>
                        <a14:foregroundMark x1="48302" y1="86316" x2="50189" y2="88421"/>
                        <a14:foregroundMark x1="50566" y1="88421" x2="51698" y2="88421"/>
                        <a14:foregroundMark x1="57358" y1="87368" x2="57358" y2="87368"/>
                        <a14:foregroundMark x1="63774" y1="84737" x2="63774" y2="84737"/>
                        <a14:foregroundMark x1="66792" y1="77368" x2="66792" y2="77368"/>
                        <a14:foregroundMark x1="67547" y1="74737" x2="67925" y2="73158"/>
                        <a14:foregroundMark x1="66792" y1="65263" x2="66792" y2="65263"/>
                        <a14:foregroundMark x1="63019" y1="56842" x2="63019" y2="56842"/>
                        <a14:foregroundMark x1="72075" y1="52105" x2="58868" y2="32632"/>
                        <a14:foregroundMark x1="58868" y1="32632" x2="40000" y2="37368"/>
                        <a14:foregroundMark x1="40000" y1="37368" x2="40755" y2="50000"/>
                        <a14:foregroundMark x1="63774" y1="31053" x2="45660" y2="16842"/>
                        <a14:foregroundMark x1="45660" y1="16842" x2="27925" y2="30000"/>
                        <a14:foregroundMark x1="27925" y1="30000" x2="24151" y2="57368"/>
                        <a14:foregroundMark x1="24151" y1="57368" x2="33208" y2="81579"/>
                        <a14:foregroundMark x1="33208" y1="81579" x2="52453" y2="91579"/>
                        <a14:foregroundMark x1="52453" y1="91579" x2="69057" y2="77368"/>
                        <a14:foregroundMark x1="69057" y1="77368" x2="73208" y2="50526"/>
                        <a14:foregroundMark x1="73208" y1="50526" x2="64528" y2="26842"/>
                        <a14:foregroundMark x1="64528" y1="26842" x2="54340" y2="15789"/>
                        <a14:foregroundMark x1="58113" y1="53158" x2="56604" y2="45263"/>
                        <a14:foregroundMark x1="32075" y1="44211" x2="41887" y2="68947"/>
                        <a14:foregroundMark x1="41887" y1="68947" x2="60377" y2="75789"/>
                        <a14:foregroundMark x1="60377" y1="75789" x2="60377" y2="47368"/>
                        <a14:foregroundMark x1="60377" y1="47368" x2="46792" y2="33684"/>
                        <a14:foregroundMark x1="32830" y1="37895" x2="32830" y2="37895"/>
                        <a14:foregroundMark x1="29057" y1="36842" x2="29057" y2="36842"/>
                        <a14:foregroundMark x1="28679" y1="51579" x2="28679" y2="51579"/>
                        <a14:foregroundMark x1="23774" y1="54211" x2="23774" y2="54211"/>
                        <a14:foregroundMark x1="27925" y1="35263" x2="27925" y2="35263"/>
                        <a14:foregroundMark x1="93208" y1="75789" x2="93208" y2="75789"/>
                        <a14:foregroundMark x1="96981" y1="80526" x2="96981" y2="80526"/>
                        <a14:foregroundMark x1="89057" y1="72105" x2="89057" y2="72105"/>
                        <a14:foregroundMark x1="80000" y1="85263" x2="80000" y2="85263"/>
                        <a14:foregroundMark x1="80377" y1="77895" x2="80377" y2="77895"/>
                        <a14:foregroundMark x1="80377" y1="74211" x2="80377" y2="74211"/>
                        <a14:foregroundMark x1="81887" y1="88947" x2="81887" y2="88947"/>
                        <a14:foregroundMark x1="79623" y1="95263" x2="79623" y2="95263"/>
                        <a14:foregroundMark x1="75849" y1="93684" x2="75849" y2="93684"/>
                        <a14:foregroundMark x1="83396" y1="94737" x2="83396" y2="94737"/>
                        <a14:foregroundMark x1="96981" y1="86316" x2="96981" y2="86316"/>
                        <a14:foregroundMark x1="96604" y1="78947" x2="96604" y2="78947"/>
                        <a14:foregroundMark x1="89811" y1="73684" x2="89811" y2="73684"/>
                        <a14:foregroundMark x1="81887" y1="90000" x2="81887" y2="90000"/>
                        <a14:foregroundMark x1="91698" y1="76316" x2="91698" y2="76316"/>
                        <a14:foregroundMark x1="13585" y1="5789" x2="13585" y2="5789"/>
                        <a14:foregroundMark x1="44528" y1="56842" x2="44528" y2="5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94" y="4332782"/>
            <a:ext cx="298909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86D91079-C2D3-4029-B364-937A61261B31}"/>
              </a:ext>
            </a:extLst>
          </p:cNvPr>
          <p:cNvSpPr txBox="1">
            <a:spLocks/>
          </p:cNvSpPr>
          <p:nvPr/>
        </p:nvSpPr>
        <p:spPr>
          <a:xfrm>
            <a:off x="620660" y="593937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C©u 5: Khi phót chØ vµo sè 12, kim giê chØ vµo sè 8, lóc ®ã lµ mÊy giê?</a:t>
            </a:r>
            <a:endParaRPr lang="en-US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9">
            <a:extLst>
              <a:ext uri="{FF2B5EF4-FFF2-40B4-BE49-F238E27FC236}">
                <a16:creationId xmlns:a16="http://schemas.microsoft.com/office/drawing/2014/main" id="{2D727344-1F9B-4CCC-8689-874E24C9A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40" y="-127686"/>
            <a:ext cx="3092563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C0E67-5626-4F8E-8436-4CF21CCFCC74}"/>
              </a:ext>
            </a:extLst>
          </p:cNvPr>
          <p:cNvSpPr txBox="1"/>
          <p:nvPr/>
        </p:nvSpPr>
        <p:spPr>
          <a:xfrm>
            <a:off x="251647" y="1089420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5,640 Gold Watch Photos - Free &amp;amp; Royalty-Free Stock Photos from Dreamstime">
            <a:extLst>
              <a:ext uri="{FF2B5EF4-FFF2-40B4-BE49-F238E27FC236}">
                <a16:creationId xmlns:a16="http://schemas.microsoft.com/office/drawing/2014/main" id="{8EE03CE2-9007-4ABA-A7B4-B8FBEA8C6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092" r="81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76"/>
          <a:stretch/>
        </p:blipFill>
        <p:spPr bwMode="auto">
          <a:xfrm>
            <a:off x="-358676" y="2013515"/>
            <a:ext cx="2474493" cy="265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7B030-5F79-42D3-A66F-02F721092B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prstClr val="white">
                <a:tint val="45000"/>
                <a:satMod val="400000"/>
              </a:prst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76" y="3205598"/>
            <a:ext cx="5839326" cy="3894785"/>
          </a:xfrm>
          <a:prstGeom prst="rect">
            <a:avLst/>
          </a:prstGeom>
        </p:spPr>
      </p:pic>
      <p:pic>
        <p:nvPicPr>
          <p:cNvPr id="1038" name="Picture 14" descr="Đồng Hồ Để Bàn Hello Kitty - Padogi – PADOGI">
            <a:extLst>
              <a:ext uri="{FF2B5EF4-FFF2-40B4-BE49-F238E27FC236}">
                <a16:creationId xmlns:a16="http://schemas.microsoft.com/office/drawing/2014/main" id="{3A22E343-155A-4C65-A4FB-5B113CF5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8" y="4790042"/>
            <a:ext cx="1641709" cy="16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Đồng hồ treo tường - 12K số la mã | donghothanhdanh1">
            <a:extLst>
              <a:ext uri="{FF2B5EF4-FFF2-40B4-BE49-F238E27FC236}">
                <a16:creationId xmlns:a16="http://schemas.microsoft.com/office/drawing/2014/main" id="{9202CE5A-B7E1-4FF8-91EB-25545D87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91" y="10894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4" descr="Đồng hồ treo tường kích thước lớn HM 960">
            <a:extLst>
              <a:ext uri="{FF2B5EF4-FFF2-40B4-BE49-F238E27FC236}">
                <a16:creationId xmlns:a16="http://schemas.microsoft.com/office/drawing/2014/main" id="{FF16D36D-5072-4CF5-BD97-EFCEB06E9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2B155-5083-4909-8C51-FB080F65CF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4190" y="503874"/>
            <a:ext cx="3414526" cy="3414526"/>
          </a:xfrm>
          <a:prstGeom prst="rect">
            <a:avLst/>
          </a:prstGeom>
        </p:spPr>
      </p:pic>
      <p:pic>
        <p:nvPicPr>
          <p:cNvPr id="1052" name="Picture 28" descr="Cùng nhau tìm hiểu: Bảng đèn Vạn Niên Lịch">
            <a:extLst>
              <a:ext uri="{FF2B5EF4-FFF2-40B4-BE49-F238E27FC236}">
                <a16:creationId xmlns:a16="http://schemas.microsoft.com/office/drawing/2014/main" id="{0DCE7061-ADEA-482C-8966-2DC767C2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87" y="3941456"/>
            <a:ext cx="3628182" cy="22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8580F-19EA-4A4B-9F9B-C1ACD30544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6328" y="152400"/>
            <a:ext cx="679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18A79-9686-4C1A-B613-7C77F0022C7B}"/>
              </a:ext>
            </a:extLst>
          </p:cNvPr>
          <p:cNvSpPr/>
          <p:nvPr/>
        </p:nvSpPr>
        <p:spPr>
          <a:xfrm>
            <a:off x="248171" y="3909695"/>
            <a:ext cx="2527110" cy="2573024"/>
          </a:xfrm>
          <a:prstGeom prst="rect">
            <a:avLst/>
          </a:prstGeom>
          <a:solidFill>
            <a:srgbClr val="FFC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29">
            <a:extLst>
              <a:ext uri="{FF2B5EF4-FFF2-40B4-BE49-F238E27FC236}">
                <a16:creationId xmlns:a16="http://schemas.microsoft.com/office/drawing/2014/main" id="{1D2B5DE1-07AA-4870-A24E-20600E9FD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16" y="-97655"/>
            <a:ext cx="3258426" cy="199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43307-118E-4D8A-8E74-2B8AD8501930}"/>
              </a:ext>
            </a:extLst>
          </p:cNvPr>
          <p:cNvSpPr txBox="1"/>
          <p:nvPr/>
        </p:nvSpPr>
        <p:spPr>
          <a:xfrm>
            <a:off x="398825" y="737850"/>
            <a:ext cx="20294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18154-C1AE-4FC9-86B7-7A3234FECD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4" b="81116" l="9259" r="89815">
                        <a14:foregroundMark x1="40741" y1="76824" x2="57870" y2="76395"/>
                        <a14:foregroundMark x1="31944" y1="80687" x2="31944" y2="80687"/>
                        <a14:foregroundMark x1="35648" y1="79399" x2="35648" y2="79399"/>
                        <a14:foregroundMark x1="68981" y1="81116" x2="68981" y2="81116"/>
                        <a14:foregroundMark x1="29630" y1="18884" x2="29630" y2="18884"/>
                        <a14:foregroundMark x1="33333" y1="16309" x2="33333" y2="16309"/>
                        <a14:foregroundMark x1="39815" y1="12876" x2="39815" y2="12876"/>
                        <a14:foregroundMark x1="44444" y1="12446" x2="44444" y2="12446"/>
                        <a14:foregroundMark x1="54167" y1="12876" x2="54167" y2="12876"/>
                        <a14:foregroundMark x1="49537" y1="11159" x2="49537" y2="11159"/>
                      </a14:backgroundRemoval>
                    </a14:imgEffect>
                  </a14:imgLayer>
                </a14:imgProps>
              </a:ext>
            </a:extLst>
          </a:blip>
          <a:srcRect b="12231"/>
          <a:stretch/>
        </p:blipFill>
        <p:spPr>
          <a:xfrm>
            <a:off x="-176055" y="3554948"/>
            <a:ext cx="3288485" cy="31134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58E3A3-5732-44F3-8B2D-7657CBB7F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1" b="92841" l="33401" r="99798">
                        <a14:foregroundMark x1="57085" y1="23095" x2="60729" y2="62125"/>
                        <a14:foregroundMark x1="60729" y1="62125" x2="73887" y2="82448"/>
                        <a14:foregroundMark x1="73887" y1="82448" x2="81984" y2="83834"/>
                        <a14:foregroundMark x1="55263" y1="25635" x2="76113" y2="29792"/>
                        <a14:foregroundMark x1="76113" y1="29792" x2="85830" y2="37182"/>
                        <a14:foregroundMark x1="85830" y1="37182" x2="92915" y2="46651"/>
                        <a14:foregroundMark x1="92915" y1="46651" x2="95951" y2="57968"/>
                        <a14:foregroundMark x1="95951" y1="57968" x2="93725" y2="70670"/>
                        <a14:foregroundMark x1="93725" y1="70670" x2="89676" y2="78291"/>
                        <a14:foregroundMark x1="66599" y1="19169" x2="96761" y2="54503"/>
                        <a14:foregroundMark x1="96761" y1="54503" x2="99798" y2="61663"/>
                        <a14:foregroundMark x1="39676" y1="40878" x2="36842" y2="65127"/>
                        <a14:foregroundMark x1="36842" y1="65127" x2="41700" y2="82910"/>
                        <a14:foregroundMark x1="34413" y1="52887" x2="33603" y2="62818"/>
                        <a14:foregroundMark x1="50810" y1="41570" x2="44130" y2="70901"/>
                        <a14:foregroundMark x1="40891" y1="55889" x2="45344" y2="62818"/>
                        <a14:foregroundMark x1="46559" y1="67206" x2="46559" y2="79215"/>
                        <a14:foregroundMark x1="46559" y1="79215" x2="46964" y2="79677"/>
                        <a14:foregroundMark x1="64170" y1="81986" x2="66802" y2="87760"/>
                        <a14:foregroundMark x1="86437" y1="69284" x2="81984" y2="72517"/>
                        <a14:foregroundMark x1="65992" y1="41570" x2="65992" y2="64896"/>
                        <a14:foregroundMark x1="49798" y1="88453" x2="59312" y2="92841"/>
                        <a14:foregroundMark x1="59312" y1="92841" x2="80162" y2="87067"/>
                        <a14:foregroundMark x1="80162" y1="87067" x2="80769" y2="86143"/>
                      </a14:backgroundRemoval>
                    </a14:imgEffect>
                  </a14:imgLayer>
                </a14:imgProps>
              </a:ext>
            </a:extLst>
          </a:blip>
          <a:srcRect l="32287"/>
          <a:stretch/>
        </p:blipFill>
        <p:spPr>
          <a:xfrm>
            <a:off x="3630533" y="363367"/>
            <a:ext cx="4493623" cy="5599611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4ECA2E4-194E-449F-A3BA-9561BBFF1DBE}"/>
              </a:ext>
            </a:extLst>
          </p:cNvPr>
          <p:cNvSpPr/>
          <p:nvPr/>
        </p:nvSpPr>
        <p:spPr>
          <a:xfrm>
            <a:off x="5506616" y="2657346"/>
            <a:ext cx="841502" cy="14894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E323FFBA-EE82-4578-A031-0CFBF3AC2C81}"/>
              </a:ext>
            </a:extLst>
          </p:cNvPr>
          <p:cNvSpPr/>
          <p:nvPr/>
        </p:nvSpPr>
        <p:spPr>
          <a:xfrm>
            <a:off x="3675852" y="1538069"/>
            <a:ext cx="4334551" cy="4172675"/>
          </a:xfrm>
          <a:prstGeom prst="donut">
            <a:avLst>
              <a:gd name="adj" fmla="val 8362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A823F6-2E82-4AD0-BA1D-6877FBF9E4DA}"/>
              </a:ext>
            </a:extLst>
          </p:cNvPr>
          <p:cNvSpPr/>
          <p:nvPr/>
        </p:nvSpPr>
        <p:spPr>
          <a:xfrm>
            <a:off x="4235474" y="2067677"/>
            <a:ext cx="3231289" cy="30584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84E54C81-9050-40E2-B253-83285D38FE3B}"/>
              </a:ext>
            </a:extLst>
          </p:cNvPr>
          <p:cNvSpPr/>
          <p:nvPr/>
        </p:nvSpPr>
        <p:spPr>
          <a:xfrm>
            <a:off x="5756792" y="2585607"/>
            <a:ext cx="268971" cy="1188505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0C5393-039A-487A-85D3-DBC88849BB44}"/>
              </a:ext>
            </a:extLst>
          </p:cNvPr>
          <p:cNvGrpSpPr/>
          <p:nvPr/>
        </p:nvGrpSpPr>
        <p:grpSpPr>
          <a:xfrm rot="3513836">
            <a:off x="5818383" y="2759295"/>
            <a:ext cx="288416" cy="1962584"/>
            <a:chOff x="5228559" y="3318620"/>
            <a:chExt cx="218514" cy="1431397"/>
          </a:xfrm>
        </p:grpSpPr>
        <p:sp>
          <p:nvSpPr>
            <p:cNvPr id="35" name="Pentagon 34">
              <a:extLst>
                <a:ext uri="{FF2B5EF4-FFF2-40B4-BE49-F238E27FC236}">
                  <a16:creationId xmlns:a16="http://schemas.microsoft.com/office/drawing/2014/main" id="{1E016059-5077-4458-9EC7-FCB8F94D7D33}"/>
                </a:ext>
              </a:extLst>
            </p:cNvPr>
            <p:cNvSpPr/>
            <p:nvPr/>
          </p:nvSpPr>
          <p:spPr>
            <a:xfrm rot="10800000">
              <a:off x="5228559" y="4060375"/>
              <a:ext cx="216927" cy="689642"/>
            </a:xfrm>
            <a:prstGeom prst="pentag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entagon 35">
              <a:extLst>
                <a:ext uri="{FF2B5EF4-FFF2-40B4-BE49-F238E27FC236}">
                  <a16:creationId xmlns:a16="http://schemas.microsoft.com/office/drawing/2014/main" id="{124F9D2E-C9E9-4AEA-AE32-ACAD4C999C2A}"/>
                </a:ext>
              </a:extLst>
            </p:cNvPr>
            <p:cNvSpPr/>
            <p:nvPr/>
          </p:nvSpPr>
          <p:spPr>
            <a:xfrm>
              <a:off x="5230146" y="3318620"/>
              <a:ext cx="216927" cy="754458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entagon 17">
            <a:extLst>
              <a:ext uri="{FF2B5EF4-FFF2-40B4-BE49-F238E27FC236}">
                <a16:creationId xmlns:a16="http://schemas.microsoft.com/office/drawing/2014/main" id="{678D3995-9E5D-4D9D-AAFD-16CBB3258CEC}"/>
              </a:ext>
            </a:extLst>
          </p:cNvPr>
          <p:cNvSpPr/>
          <p:nvPr/>
        </p:nvSpPr>
        <p:spPr>
          <a:xfrm rot="16491568" flipH="1">
            <a:off x="5301693" y="3094433"/>
            <a:ext cx="49199" cy="1302870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97D847-1CCB-4C63-B8AF-C5B097C3CB54}"/>
              </a:ext>
            </a:extLst>
          </p:cNvPr>
          <p:cNvSpPr/>
          <p:nvPr/>
        </p:nvSpPr>
        <p:spPr>
          <a:xfrm>
            <a:off x="5756792" y="3642589"/>
            <a:ext cx="268971" cy="270296"/>
          </a:xfrm>
          <a:prstGeom prst="ellipse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F1DBB0-B0F7-45F4-A7B0-2F2DC98CF482}"/>
              </a:ext>
            </a:extLst>
          </p:cNvPr>
          <p:cNvSpPr txBox="1"/>
          <p:nvPr/>
        </p:nvSpPr>
        <p:spPr>
          <a:xfrm>
            <a:off x="5600914" y="2031088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00DD92-92B9-4C88-B7DC-19215C0485FC}"/>
              </a:ext>
            </a:extLst>
          </p:cNvPr>
          <p:cNvSpPr txBox="1"/>
          <p:nvPr/>
        </p:nvSpPr>
        <p:spPr>
          <a:xfrm>
            <a:off x="6401216" y="2178424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2B2795-8E3D-42D2-86D2-CE6ADFEC1317}"/>
              </a:ext>
            </a:extLst>
          </p:cNvPr>
          <p:cNvSpPr txBox="1"/>
          <p:nvPr/>
        </p:nvSpPr>
        <p:spPr>
          <a:xfrm>
            <a:off x="6977721" y="2660666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A227F4-D693-4AEF-BE1C-EBCF72DFEA63}"/>
              </a:ext>
            </a:extLst>
          </p:cNvPr>
          <p:cNvSpPr txBox="1"/>
          <p:nvPr/>
        </p:nvSpPr>
        <p:spPr>
          <a:xfrm>
            <a:off x="7207059" y="3375834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EBCC6F-1FC1-4ADD-80D0-9C6CD501D496}"/>
              </a:ext>
            </a:extLst>
          </p:cNvPr>
          <p:cNvSpPr txBox="1"/>
          <p:nvPr/>
        </p:nvSpPr>
        <p:spPr>
          <a:xfrm>
            <a:off x="6961367" y="4103588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6BB241-6EAB-4A52-BBD8-58092BDC86A2}"/>
              </a:ext>
            </a:extLst>
          </p:cNvPr>
          <p:cNvSpPr txBox="1"/>
          <p:nvPr/>
        </p:nvSpPr>
        <p:spPr>
          <a:xfrm>
            <a:off x="6392530" y="4605116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9A0E10-D8FA-4375-86BD-47D606BC7F3C}"/>
              </a:ext>
            </a:extLst>
          </p:cNvPr>
          <p:cNvSpPr txBox="1"/>
          <p:nvPr/>
        </p:nvSpPr>
        <p:spPr>
          <a:xfrm>
            <a:off x="5699398" y="4786551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7BE60B-57A5-4274-9C51-5561D273941D}"/>
              </a:ext>
            </a:extLst>
          </p:cNvPr>
          <p:cNvSpPr txBox="1"/>
          <p:nvPr/>
        </p:nvSpPr>
        <p:spPr>
          <a:xfrm>
            <a:off x="4968101" y="4626808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7F6256-5B34-45A8-92ED-50E724189988}"/>
              </a:ext>
            </a:extLst>
          </p:cNvPr>
          <p:cNvSpPr txBox="1"/>
          <p:nvPr/>
        </p:nvSpPr>
        <p:spPr>
          <a:xfrm>
            <a:off x="4441312" y="4103588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C0ABB0-4F77-44B5-9A9F-472A9B43299F}"/>
              </a:ext>
            </a:extLst>
          </p:cNvPr>
          <p:cNvSpPr txBox="1"/>
          <p:nvPr/>
        </p:nvSpPr>
        <p:spPr>
          <a:xfrm>
            <a:off x="4235474" y="3390019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8409F8-80D6-46AF-8761-E7C5BA63A087}"/>
              </a:ext>
            </a:extLst>
          </p:cNvPr>
          <p:cNvSpPr txBox="1"/>
          <p:nvPr/>
        </p:nvSpPr>
        <p:spPr>
          <a:xfrm>
            <a:off x="4337577" y="2715778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9CD95C-14C4-4148-A7FE-6BEAD1E0DE69}"/>
              </a:ext>
            </a:extLst>
          </p:cNvPr>
          <p:cNvSpPr txBox="1"/>
          <p:nvPr/>
        </p:nvSpPr>
        <p:spPr>
          <a:xfrm>
            <a:off x="4858499" y="2204172"/>
            <a:ext cx="75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1026" name="Picture 2" descr="Time Flies Clock GIF">
            <a:extLst>
              <a:ext uri="{FF2B5EF4-FFF2-40B4-BE49-F238E27FC236}">
                <a16:creationId xmlns:a16="http://schemas.microsoft.com/office/drawing/2014/main" id="{5B20FD29-C70D-49A5-9AF4-904D053775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8D609"/>
              </a:clrFrom>
              <a:clrTo>
                <a:srgbClr val="F8D6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051" y="3649486"/>
            <a:ext cx="2845146" cy="28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03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18" grpId="0" animBg="1"/>
      <p:bldP spid="2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ine O Clock Symbols Sticker - Nine O Clock Symbols Joypixels - Discover &amp;amp;  Share GIFs">
            <a:extLst>
              <a:ext uri="{FF2B5EF4-FFF2-40B4-BE49-F238E27FC236}">
                <a16:creationId xmlns:a16="http://schemas.microsoft.com/office/drawing/2014/main" id="{E4929A28-DBE0-4417-BE7A-C95191C9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" y="1981200"/>
            <a:ext cx="3155856" cy="31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ock 9 clipart etc - Clipartix">
            <a:extLst>
              <a:ext uri="{FF2B5EF4-FFF2-40B4-BE49-F238E27FC236}">
                <a16:creationId xmlns:a16="http://schemas.microsoft.com/office/drawing/2014/main" id="{46A90F8B-F11E-4F1E-99E4-75EC6998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6" y="2155729"/>
            <a:ext cx="2913811" cy="29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lock No Numbers Images, Stock Photos &amp; Vectors | Shutterstock">
            <a:extLst>
              <a:ext uri="{FF2B5EF4-FFF2-40B4-BE49-F238E27FC236}">
                <a16:creationId xmlns:a16="http://schemas.microsoft.com/office/drawing/2014/main" id="{65283858-5BF7-4841-B6F0-CD9FC8BA6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2"/>
          <a:stretch/>
        </p:blipFill>
        <p:spPr bwMode="auto">
          <a:xfrm>
            <a:off x="6782083" y="1913684"/>
            <a:ext cx="4740624" cy="31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33C2AA87-D087-4BB4-9DE0-A077FAEB2CEB}"/>
              </a:ext>
            </a:extLst>
          </p:cNvPr>
          <p:cNvSpPr/>
          <p:nvPr/>
        </p:nvSpPr>
        <p:spPr>
          <a:xfrm>
            <a:off x="838270" y="2059640"/>
            <a:ext cx="3119930" cy="3009900"/>
          </a:xfrm>
          <a:prstGeom prst="donut">
            <a:avLst>
              <a:gd name="adj" fmla="val 216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ồng Hồ Treo Tường 12 Inch Số La Mã Phong Cách Cổ Điển - Đồng hồ treo tường  điện | DangQuang.Watch">
            <a:extLst>
              <a:ext uri="{FF2B5EF4-FFF2-40B4-BE49-F238E27FC236}">
                <a16:creationId xmlns:a16="http://schemas.microsoft.com/office/drawing/2014/main" id="{7DF765EE-A23F-4380-A695-863B6DD4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58" b="90134" l="9764" r="93011">
                        <a14:foregroundMark x1="28263" y1="14080" x2="22302" y2="17986"/>
                        <a14:foregroundMark x1="22302" y1="17986" x2="16547" y2="25694"/>
                        <a14:foregroundMark x1="16752" y1="25283" x2="12230" y2="31244"/>
                        <a14:foregroundMark x1="12230" y1="31244" x2="6989" y2="45221"/>
                        <a14:foregroundMark x1="6989" y1="45221" x2="8119" y2="59918"/>
                        <a14:foregroundMark x1="8119" y1="59918" x2="18602" y2="78828"/>
                        <a14:foregroundMark x1="18602" y1="78828" x2="30319" y2="87461"/>
                        <a14:foregroundMark x1="30319" y1="87461" x2="44707" y2="92497"/>
                        <a14:foregroundMark x1="44707" y1="92497" x2="52210" y2="93320"/>
                        <a14:foregroundMark x1="52210" y1="93320" x2="67215" y2="90134"/>
                        <a14:foregroundMark x1="67215" y1="90134" x2="79034" y2="82323"/>
                        <a14:foregroundMark x1="79034" y1="82323" x2="89517" y2="67626"/>
                        <a14:foregroundMark x1="88386" y1="67112" x2="92395" y2="60843"/>
                        <a14:foregroundMark x1="92395" y1="60843" x2="93114" y2="46557"/>
                        <a14:foregroundMark x1="93114" y1="46557" x2="89825" y2="32169"/>
                        <a14:foregroundMark x1="89825" y1="32169" x2="89311" y2="31552"/>
                        <a14:foregroundMark x1="86742" y1="28263" x2="86742" y2="28263"/>
                        <a14:foregroundMark x1="88078" y1="32785" x2="80370" y2="20863"/>
                        <a14:foregroundMark x1="80370" y1="20863" x2="68962" y2="11202"/>
                        <a14:foregroundMark x1="68962" y1="11202" x2="64954" y2="10072"/>
                        <a14:foregroundMark x1="64954" y1="10072" x2="58068" y2="5858"/>
                        <a14:foregroundMark x1="58068" y1="5858" x2="44604" y2="8428"/>
                        <a14:foregroundMark x1="44810" y1="8633" x2="37410" y2="8428"/>
                        <a14:foregroundMark x1="37410" y1="8428" x2="30730" y2="11922"/>
                        <a14:foregroundMark x1="30730" y1="11922" x2="29394" y2="1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61" y="3453756"/>
            <a:ext cx="3320716" cy="33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ức cuốn hút đầy bí ẩn của đồng hồ nam số La Mã">
            <a:extLst>
              <a:ext uri="{FF2B5EF4-FFF2-40B4-BE49-F238E27FC236}">
                <a16:creationId xmlns:a16="http://schemas.microsoft.com/office/drawing/2014/main" id="{B3DED038-D2BB-4C75-A39A-15E0D52C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41571" y="1876992"/>
            <a:ext cx="5481167" cy="31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ồng hồ chữ số la mã khổ lớn màu vàng">
            <a:extLst>
              <a:ext uri="{FF2B5EF4-FFF2-40B4-BE49-F238E27FC236}">
                <a16:creationId xmlns:a16="http://schemas.microsoft.com/office/drawing/2014/main" id="{563E64A2-ACFF-4464-B834-41BA90DA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48" y="250718"/>
            <a:ext cx="3153527" cy="31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ái Đồng Hồ Đối Mặt Con Số Chữ - Miễn Phí vector hình ảnh trên Pixabay">
            <a:extLst>
              <a:ext uri="{FF2B5EF4-FFF2-40B4-BE49-F238E27FC236}">
                <a16:creationId xmlns:a16="http://schemas.microsoft.com/office/drawing/2014/main" id="{1BCF72E7-674B-4B76-85A9-DC81AB136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16" y="526565"/>
            <a:ext cx="2601831" cy="26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hồ mặt chữ số La mã Số ba chữ số Quay - đồng hồ png tải về - Miễn phí  trong suốt Màu Vàng png Tải về.">
            <a:extLst>
              <a:ext uri="{FF2B5EF4-FFF2-40B4-BE49-F238E27FC236}">
                <a16:creationId xmlns:a16="http://schemas.microsoft.com/office/drawing/2014/main" id="{DDD8551A-ED60-451B-B06B-AA5508CD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" b="99119" l="1802" r="99550">
                        <a14:foregroundMark x1="41441" y1="881" x2="7658" y2="23348"/>
                        <a14:foregroundMark x1="4505" y1="31718" x2="2252" y2="55066"/>
                        <a14:foregroundMark x1="2252" y1="55066" x2="9009" y2="74009"/>
                        <a14:foregroundMark x1="5856" y1="67841" x2="20721" y2="85463"/>
                        <a14:foregroundMark x1="20721" y1="85463" x2="40991" y2="95595"/>
                        <a14:foregroundMark x1="40991" y1="95595" x2="69369" y2="96476"/>
                        <a14:foregroundMark x1="90541" y1="76652" x2="98649" y2="54626"/>
                        <a14:foregroundMark x1="98649" y1="54626" x2="97748" y2="45815"/>
                        <a14:foregroundMark x1="98649" y1="40529" x2="89640" y2="19383"/>
                        <a14:foregroundMark x1="89640" y1="19383" x2="71622" y2="7489"/>
                        <a14:foregroundMark x1="76126" y1="6608" x2="90991" y2="23348"/>
                        <a14:foregroundMark x1="90991" y1="23348" x2="99550" y2="45374"/>
                        <a14:foregroundMark x1="99550" y1="45374" x2="94144" y2="67841"/>
                        <a14:foregroundMark x1="94144" y1="67841" x2="81081" y2="86344"/>
                        <a14:foregroundMark x1="81081" y1="86344" x2="80631" y2="86344"/>
                        <a14:foregroundMark x1="81532" y1="85903" x2="60360" y2="96916"/>
                        <a14:foregroundMark x1="60360" y1="96916" x2="38288" y2="92511"/>
                        <a14:foregroundMark x1="38288" y1="92511" x2="52703" y2="99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7" y="3596453"/>
            <a:ext cx="2747116" cy="28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F59D8DF-9EC5-4606-823B-7E353BB40F13}"/>
              </a:ext>
            </a:extLst>
          </p:cNvPr>
          <p:cNvGrpSpPr/>
          <p:nvPr/>
        </p:nvGrpSpPr>
        <p:grpSpPr>
          <a:xfrm>
            <a:off x="3849188" y="228954"/>
            <a:ext cx="4493623" cy="5599611"/>
            <a:chOff x="3810000" y="1619395"/>
            <a:chExt cx="3153538" cy="40821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E0CB44-82F3-4365-936C-FC9E140FC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31" b="92841" l="33401" r="99798">
                          <a14:foregroundMark x1="57085" y1="23095" x2="60729" y2="62125"/>
                          <a14:foregroundMark x1="60729" y1="62125" x2="73887" y2="82448"/>
                          <a14:foregroundMark x1="73887" y1="82448" x2="81984" y2="83834"/>
                          <a14:foregroundMark x1="55263" y1="25635" x2="76113" y2="29792"/>
                          <a14:foregroundMark x1="76113" y1="29792" x2="85830" y2="37182"/>
                          <a14:foregroundMark x1="85830" y1="37182" x2="92915" y2="46651"/>
                          <a14:foregroundMark x1="92915" y1="46651" x2="95951" y2="57968"/>
                          <a14:foregroundMark x1="95951" y1="57968" x2="93725" y2="70670"/>
                          <a14:foregroundMark x1="93725" y1="70670" x2="89676" y2="78291"/>
                          <a14:foregroundMark x1="66599" y1="19169" x2="96761" y2="54503"/>
                          <a14:foregroundMark x1="96761" y1="54503" x2="99798" y2="61663"/>
                          <a14:foregroundMark x1="39676" y1="40878" x2="36842" y2="65127"/>
                          <a14:foregroundMark x1="36842" y1="65127" x2="41700" y2="82910"/>
                          <a14:foregroundMark x1="34413" y1="52887" x2="33603" y2="62818"/>
                          <a14:foregroundMark x1="50810" y1="41570" x2="44130" y2="70901"/>
                          <a14:foregroundMark x1="40891" y1="55889" x2="45344" y2="62818"/>
                          <a14:foregroundMark x1="46559" y1="67206" x2="46559" y2="79215"/>
                          <a14:foregroundMark x1="46559" y1="79215" x2="46964" y2="79677"/>
                          <a14:foregroundMark x1="64170" y1="81986" x2="66802" y2="87760"/>
                          <a14:foregroundMark x1="86437" y1="69284" x2="81984" y2="72517"/>
                          <a14:foregroundMark x1="65992" y1="41570" x2="65992" y2="64896"/>
                          <a14:foregroundMark x1="49798" y1="88453" x2="59312" y2="92841"/>
                          <a14:foregroundMark x1="59312" y1="92841" x2="80162" y2="87067"/>
                          <a14:foregroundMark x1="80162" y1="87067" x2="80769" y2="86143"/>
                        </a14:backgroundRemoval>
                      </a14:imgEffect>
                    </a14:imgLayer>
                  </a14:imgProps>
                </a:ext>
              </a:extLst>
            </a:blip>
            <a:srcRect l="32287"/>
            <a:stretch/>
          </p:blipFill>
          <p:spPr>
            <a:xfrm>
              <a:off x="3810000" y="1619395"/>
              <a:ext cx="3153538" cy="4082149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8C72CD5-8073-491E-A20F-60B67AD2F0A4}"/>
                </a:ext>
              </a:extLst>
            </p:cNvPr>
            <p:cNvSpPr/>
            <p:nvPr/>
          </p:nvSpPr>
          <p:spPr>
            <a:xfrm>
              <a:off x="5126599" y="3291719"/>
              <a:ext cx="590550" cy="1085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ircle: Hollow 28">
              <a:extLst>
                <a:ext uri="{FF2B5EF4-FFF2-40B4-BE49-F238E27FC236}">
                  <a16:creationId xmlns:a16="http://schemas.microsoft.com/office/drawing/2014/main" id="{9E0C54B5-3951-44B4-A0F2-89951F56E37F}"/>
                </a:ext>
              </a:extLst>
            </p:cNvPr>
            <p:cNvSpPr/>
            <p:nvPr/>
          </p:nvSpPr>
          <p:spPr>
            <a:xfrm>
              <a:off x="3816096" y="2483166"/>
              <a:ext cx="3041904" cy="3041904"/>
            </a:xfrm>
            <a:prstGeom prst="donut">
              <a:avLst>
                <a:gd name="adj" fmla="val 8362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29">
            <a:extLst>
              <a:ext uri="{FF2B5EF4-FFF2-40B4-BE49-F238E27FC236}">
                <a16:creationId xmlns:a16="http://schemas.microsoft.com/office/drawing/2014/main" id="{1D2B5DE1-07AA-4870-A24E-20600E9FD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56" y="-143375"/>
            <a:ext cx="3249548" cy="199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entagon 6">
            <a:extLst>
              <a:ext uri="{FF2B5EF4-FFF2-40B4-BE49-F238E27FC236}">
                <a16:creationId xmlns:a16="http://schemas.microsoft.com/office/drawing/2014/main" id="{D6A1439E-8FF3-4BF7-BD5A-F46533C5ABB3}"/>
              </a:ext>
            </a:extLst>
          </p:cNvPr>
          <p:cNvSpPr/>
          <p:nvPr/>
        </p:nvSpPr>
        <p:spPr>
          <a:xfrm>
            <a:off x="5921557" y="2350707"/>
            <a:ext cx="268971" cy="1188505"/>
          </a:xfrm>
          <a:prstGeom prst="pentagon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F4874B6-D8B8-493A-A389-CF6E17769996}"/>
              </a:ext>
            </a:extLst>
          </p:cNvPr>
          <p:cNvGrpSpPr/>
          <p:nvPr/>
        </p:nvGrpSpPr>
        <p:grpSpPr>
          <a:xfrm rot="3513836">
            <a:off x="5949036" y="2618085"/>
            <a:ext cx="298489" cy="1986319"/>
            <a:chOff x="5219341" y="3301309"/>
            <a:chExt cx="226145" cy="1448708"/>
          </a:xfrm>
        </p:grpSpPr>
        <p:sp>
          <p:nvSpPr>
            <p:cNvPr id="36" name="Pentagon 35">
              <a:extLst>
                <a:ext uri="{FF2B5EF4-FFF2-40B4-BE49-F238E27FC236}">
                  <a16:creationId xmlns:a16="http://schemas.microsoft.com/office/drawing/2014/main" id="{1974AFDD-C182-46A2-9DD1-B8BDF66C230B}"/>
                </a:ext>
              </a:extLst>
            </p:cNvPr>
            <p:cNvSpPr/>
            <p:nvPr/>
          </p:nvSpPr>
          <p:spPr>
            <a:xfrm rot="10800000">
              <a:off x="5228559" y="4060375"/>
              <a:ext cx="216927" cy="689642"/>
            </a:xfrm>
            <a:prstGeom prst="pentag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51F262C1-3D59-4B44-B4AC-298490D9055C}"/>
                </a:ext>
              </a:extLst>
            </p:cNvPr>
            <p:cNvSpPr/>
            <p:nvPr/>
          </p:nvSpPr>
          <p:spPr>
            <a:xfrm>
              <a:off x="5219341" y="3301309"/>
              <a:ext cx="216927" cy="735480"/>
            </a:xfrm>
            <a:prstGeom prst="pentagon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1C777E9-0243-4684-9A15-724810572549}"/>
              </a:ext>
            </a:extLst>
          </p:cNvPr>
          <p:cNvSpPr txBox="1"/>
          <p:nvPr/>
        </p:nvSpPr>
        <p:spPr>
          <a:xfrm>
            <a:off x="230789" y="855363"/>
            <a:ext cx="26164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DE24C6-B456-453D-A206-DB815EE4A8A3}"/>
              </a:ext>
            </a:extLst>
          </p:cNvPr>
          <p:cNvSpPr/>
          <p:nvPr/>
        </p:nvSpPr>
        <p:spPr>
          <a:xfrm>
            <a:off x="5930243" y="3493574"/>
            <a:ext cx="268971" cy="270296"/>
          </a:xfrm>
          <a:prstGeom prst="ellipse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7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2 Nov 2018 – English is fun in Stefie's Class">
            <a:extLst>
              <a:ext uri="{FF2B5EF4-FFF2-40B4-BE49-F238E27FC236}">
                <a16:creationId xmlns:a16="http://schemas.microsoft.com/office/drawing/2014/main" id="{3E8CC42E-9791-4A22-8D65-0CA2BA93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5455" l="4348" r="95652">
                        <a14:foregroundMark x1="46522" y1="13182" x2="46522" y2="13182"/>
                        <a14:foregroundMark x1="48261" y1="5000" x2="48261" y2="5000"/>
                        <a14:foregroundMark x1="20000" y1="16364" x2="20000" y2="16364"/>
                        <a14:foregroundMark x1="18261" y1="11818" x2="18261" y2="11818"/>
                        <a14:foregroundMark x1="22174" y1="20455" x2="22174" y2="20455"/>
                        <a14:foregroundMark x1="28261" y1="26364" x2="28261" y2="26364"/>
                        <a14:foregroundMark x1="22174" y1="34091" x2="22174" y2="34091"/>
                        <a14:foregroundMark x1="20870" y1="29091" x2="20870" y2="29091"/>
                        <a14:foregroundMark x1="26087" y1="33636" x2="26087" y2="33636"/>
                        <a14:foregroundMark x1="23913" y1="35909" x2="23913" y2="35909"/>
                        <a14:foregroundMark x1="10000" y1="48182" x2="10000" y2="48182"/>
                        <a14:foregroundMark x1="9130" y1="42273" x2="9130" y2="42273"/>
                        <a14:foregroundMark x1="4348" y1="50455" x2="4348" y2="50455"/>
                        <a14:foregroundMark x1="25217" y1="47727" x2="25217" y2="47727"/>
                        <a14:foregroundMark x1="24783" y1="68636" x2="24783" y2="68636"/>
                        <a14:foregroundMark x1="22609" y1="62727" x2="22609" y2="62727"/>
                        <a14:foregroundMark x1="18261" y1="76818" x2="18261" y2="76818"/>
                        <a14:foregroundMark x1="21739" y1="82727" x2="21739" y2="82727"/>
                        <a14:foregroundMark x1="33043" y1="69091" x2="33043" y2="69091"/>
                        <a14:foregroundMark x1="22609" y1="82273" x2="22609" y2="82273"/>
                        <a14:foregroundMark x1="22174" y1="86818" x2="22174" y2="86818"/>
                        <a14:foregroundMark x1="51304" y1="82273" x2="51304" y2="82273"/>
                        <a14:foregroundMark x1="41304" y1="82727" x2="41304" y2="82727"/>
                        <a14:foregroundMark x1="39565" y1="85455" x2="39565" y2="85455"/>
                        <a14:foregroundMark x1="56087" y1="79545" x2="56087" y2="79545"/>
                        <a14:foregroundMark x1="53043" y1="91818" x2="53043" y2="91818"/>
                        <a14:foregroundMark x1="55652" y1="95909" x2="55652" y2="95909"/>
                        <a14:foregroundMark x1="85652" y1="64545" x2="85652" y2="64545"/>
                        <a14:foregroundMark x1="90000" y1="41818" x2="90000" y2="41818"/>
                        <a14:foregroundMark x1="91304" y1="49091" x2="91304" y2="49091"/>
                        <a14:foregroundMark x1="83478" y1="15455" x2="83478" y2="15455"/>
                        <a14:foregroundMark x1="86087" y1="18182" x2="86087" y2="18182"/>
                        <a14:foregroundMark x1="87391" y1="23636" x2="87391" y2="23636"/>
                        <a14:foregroundMark x1="95652" y1="45455" x2="95652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558" y="612992"/>
            <a:ext cx="2959523" cy="283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What time is it? | Baamboozle">
            <a:extLst>
              <a:ext uri="{FF2B5EF4-FFF2-40B4-BE49-F238E27FC236}">
                <a16:creationId xmlns:a16="http://schemas.microsoft.com/office/drawing/2014/main" id="{EDA90331-C10B-44A5-90F1-9EF45624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2344" l="4149" r="90871">
                        <a14:foregroundMark x1="5394" y1="28708" x2="5394" y2="28708"/>
                        <a14:foregroundMark x1="91701" y1="55981" x2="91701" y2="55981"/>
                        <a14:foregroundMark x1="70539" y1="90431" x2="70539" y2="90431"/>
                        <a14:foregroundMark x1="39004" y1="92344" x2="39004" y2="92344"/>
                        <a14:foregroundMark x1="21162" y1="90909" x2="21162" y2="90909"/>
                        <a14:foregroundMark x1="24066" y1="88517" x2="24066" y2="88517"/>
                        <a14:foregroundMark x1="24481" y1="86603" x2="24481" y2="86603"/>
                        <a14:foregroundMark x1="36929" y1="86603" x2="36929" y2="86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27" y="3676650"/>
            <a:ext cx="3249548" cy="28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lock cartoon character with facial expression 2007215 Vector Art at  Vecteezy">
            <a:extLst>
              <a:ext uri="{FF2B5EF4-FFF2-40B4-BE49-F238E27FC236}">
                <a16:creationId xmlns:a16="http://schemas.microsoft.com/office/drawing/2014/main" id="{13AE2B6B-976C-42A8-AA03-8D52BFC0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94" b="98008" l="1493" r="98010">
                        <a14:foregroundMark x1="24876" y1="18725" x2="24876" y2="18725"/>
                        <a14:foregroundMark x1="33831" y1="14741" x2="33831" y2="14741"/>
                        <a14:foregroundMark x1="32338" y1="5578" x2="32338" y2="5578"/>
                        <a14:foregroundMark x1="27861" y1="4382" x2="27861" y2="4382"/>
                        <a14:foregroundMark x1="25871" y1="3187" x2="25871" y2="3187"/>
                        <a14:foregroundMark x1="19900" y1="2789" x2="19900" y2="2789"/>
                        <a14:foregroundMark x1="78607" y1="1992" x2="78607" y2="1992"/>
                        <a14:foregroundMark x1="74627" y1="4382" x2="74627" y2="4382"/>
                        <a14:foregroundMark x1="61194" y1="15538" x2="61194" y2="15538"/>
                        <a14:foregroundMark x1="75622" y1="15139" x2="75622" y2="15139"/>
                        <a14:foregroundMark x1="63184" y1="7968" x2="63184" y2="7968"/>
                        <a14:foregroundMark x1="76617" y1="17928" x2="76617" y2="17928"/>
                        <a14:foregroundMark x1="76617" y1="22311" x2="76617" y2="22311"/>
                        <a14:foregroundMark x1="37811" y1="18327" x2="37811" y2="18327"/>
                        <a14:foregroundMark x1="26368" y1="25498" x2="26368" y2="25498"/>
                        <a14:foregroundMark x1="21891" y1="15538" x2="21891" y2="15538"/>
                        <a14:foregroundMark x1="30348" y1="17131" x2="30348" y2="17131"/>
                        <a14:foregroundMark x1="30348" y1="18327" x2="30348" y2="18327"/>
                        <a14:foregroundMark x1="33333" y1="19124" x2="33333" y2="19124"/>
                        <a14:foregroundMark x1="27861" y1="22311" x2="27861" y2="22311"/>
                        <a14:foregroundMark x1="26368" y1="17530" x2="26368" y2="17530"/>
                        <a14:foregroundMark x1="65174" y1="7968" x2="65174" y2="7968"/>
                        <a14:foregroundMark x1="48756" y1="22709" x2="48756" y2="22709"/>
                        <a14:foregroundMark x1="19403" y1="31076" x2="19403" y2="31076"/>
                        <a14:foregroundMark x1="11443" y1="37849" x2="11443" y2="37849"/>
                        <a14:foregroundMark x1="7463" y1="43028" x2="7463" y2="43028"/>
                        <a14:foregroundMark x1="4478" y1="48606" x2="4478" y2="48606"/>
                        <a14:foregroundMark x1="4478" y1="58964" x2="4478" y2="58964"/>
                        <a14:foregroundMark x1="2985" y1="56972" x2="2985" y2="56972"/>
                        <a14:foregroundMark x1="1493" y1="63745" x2="1493" y2="63745"/>
                        <a14:foregroundMark x1="2985" y1="68526" x2="2985" y2="68526"/>
                        <a14:foregroundMark x1="7463" y1="75299" x2="7463" y2="75299"/>
                        <a14:foregroundMark x1="11443" y1="81275" x2="11443" y2="81275"/>
                        <a14:foregroundMark x1="18905" y1="88845" x2="18905" y2="88845"/>
                        <a14:foregroundMark x1="27363" y1="92032" x2="27363" y2="92032"/>
                        <a14:foregroundMark x1="37811" y1="96813" x2="37811" y2="96813"/>
                        <a14:foregroundMark x1="49751" y1="98406" x2="51244" y2="98008"/>
                        <a14:foregroundMark x1="64677" y1="94821" x2="64677" y2="94821"/>
                        <a14:foregroundMark x1="77114" y1="91235" x2="77114" y2="91235"/>
                        <a14:foregroundMark x1="87065" y1="84861" x2="87065" y2="84861"/>
                        <a14:foregroundMark x1="93035" y1="77291" x2="93035" y2="77291"/>
                        <a14:foregroundMark x1="98010" y1="60558" x2="98010" y2="60558"/>
                        <a14:foregroundMark x1="66667" y1="25498" x2="66667" y2="25498"/>
                        <a14:foregroundMark x1="65174" y1="14741" x2="65174" y2="14741"/>
                        <a14:foregroundMark x1="61692" y1="9163" x2="61692" y2="9163"/>
                        <a14:foregroundMark x1="77114" y1="3586" x2="77114" y2="3586"/>
                        <a14:foregroundMark x1="56219" y1="13147" x2="56219" y2="13147"/>
                        <a14:foregroundMark x1="36318" y1="21514" x2="36318" y2="21514"/>
                        <a14:foregroundMark x1="23881" y1="14343" x2="23881" y2="14343"/>
                        <a14:foregroundMark x1="36318" y1="7968" x2="36318" y2="7968"/>
                        <a14:foregroundMark x1="41791" y1="10757" x2="41791" y2="10757"/>
                        <a14:foregroundMark x1="94030" y1="43426" x2="94030" y2="43426"/>
                        <a14:foregroundMark x1="25373" y1="47809" x2="25373" y2="47809"/>
                        <a14:foregroundMark x1="18408" y1="59761" x2="18408" y2="59761"/>
                        <a14:foregroundMark x1="23881" y1="73705" x2="23881" y2="73705"/>
                        <a14:foregroundMark x1="21891" y1="71315" x2="21891" y2="71315"/>
                        <a14:foregroundMark x1="49751" y1="85657" x2="49751" y2="85657"/>
                        <a14:foregroundMark x1="52239" y1="70518" x2="52239" y2="70518"/>
                        <a14:foregroundMark x1="79104" y1="72908" x2="79104" y2="72908"/>
                        <a14:foregroundMark x1="20398" y1="47012" x2="20398" y2="47012"/>
                        <a14:foregroundMark x1="19900" y1="48207" x2="19900" y2="48207"/>
                        <a14:foregroundMark x1="19900" y1="47410" x2="19900" y2="47410"/>
                        <a14:foregroundMark x1="53731" y1="32271" x2="53731" y2="32271"/>
                        <a14:foregroundMark x1="54229" y1="32271" x2="54229" y2="32271"/>
                        <a14:foregroundMark x1="77612" y1="47410" x2="77612" y2="47410"/>
                        <a14:foregroundMark x1="77612" y1="47410" x2="77612" y2="47410"/>
                        <a14:foregroundMark x1="81592" y1="60159" x2="81592" y2="60159"/>
                        <a14:foregroundMark x1="82090" y1="60159" x2="82090" y2="60159"/>
                        <a14:foregroundMark x1="67164" y1="81275" x2="67164" y2="81275"/>
                        <a14:foregroundMark x1="67662" y1="81275" x2="67662" y2="81275"/>
                        <a14:foregroundMark x1="50746" y1="85657" x2="50746" y2="85657"/>
                        <a14:foregroundMark x1="50746" y1="85657" x2="50746" y2="85657"/>
                        <a14:foregroundMark x1="24378" y1="46215" x2="24378" y2="46215"/>
                        <a14:foregroundMark x1="24378" y1="46215" x2="24378" y2="46215"/>
                        <a14:foregroundMark x1="26866" y1="46215" x2="26866" y2="46215"/>
                        <a14:foregroundMark x1="26866" y1="46215" x2="26866" y2="46215"/>
                        <a14:foregroundMark x1="86070" y1="61355" x2="86070" y2="61355"/>
                        <a14:foregroundMark x1="86070" y1="61355" x2="86070" y2="61355"/>
                        <a14:foregroundMark x1="82587" y1="59761" x2="82587" y2="59761"/>
                        <a14:foregroundMark x1="82587" y1="59761" x2="82587" y2="59761"/>
                        <a14:foregroundMark x1="83085" y1="58566" x2="83085" y2="58566"/>
                        <a14:foregroundMark x1="83085" y1="58566" x2="83085" y2="58566"/>
                        <a14:foregroundMark x1="83582" y1="58566" x2="83582" y2="58566"/>
                        <a14:foregroundMark x1="84080" y1="58566" x2="84080" y2="58566"/>
                        <a14:foregroundMark x1="96020" y1="50199" x2="96020" y2="50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574" y="44066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2 Quelle heure est -il? ideas | clock, clock clipart, wall clock">
            <a:extLst>
              <a:ext uri="{FF2B5EF4-FFF2-40B4-BE49-F238E27FC236}">
                <a16:creationId xmlns:a16="http://schemas.microsoft.com/office/drawing/2014/main" id="{32FC159E-4ECC-4849-812F-AC27D5EF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98" l="3965" r="94714">
                        <a14:foregroundMark x1="43612" y1="17568" x2="43612" y2="17568"/>
                        <a14:foregroundMark x1="27753" y1="4505" x2="11894" y2="21171"/>
                        <a14:foregroundMark x1="11894" y1="21171" x2="1762" y2="41441"/>
                        <a14:foregroundMark x1="1762" y1="41441" x2="6167" y2="64865"/>
                        <a14:foregroundMark x1="6167" y1="64865" x2="18943" y2="85135"/>
                        <a14:foregroundMark x1="18943" y1="85135" x2="38767" y2="96847"/>
                        <a14:foregroundMark x1="38767" y1="96847" x2="61674" y2="99550"/>
                        <a14:foregroundMark x1="61674" y1="99550" x2="82379" y2="89640"/>
                        <a14:foregroundMark x1="82379" y1="89640" x2="95595" y2="71622"/>
                        <a14:foregroundMark x1="95595" y1="71622" x2="92952" y2="24324"/>
                        <a14:foregroundMark x1="92952" y1="24324" x2="76211" y2="7658"/>
                        <a14:foregroundMark x1="76211" y1="7658" x2="44493" y2="0"/>
                        <a14:foregroundMark x1="44493" y1="0" x2="29075" y2="4955"/>
                        <a14:foregroundMark x1="72687" y1="30631" x2="72687" y2="30631"/>
                        <a14:foregroundMark x1="58150" y1="19820" x2="33040" y2="22523"/>
                        <a14:foregroundMark x1="33040" y1="22523" x2="27313" y2="53153"/>
                        <a14:foregroundMark x1="27313" y1="53153" x2="44493" y2="68468"/>
                        <a14:foregroundMark x1="44493" y1="68468" x2="75330" y2="79279"/>
                        <a14:foregroundMark x1="75330" y1="79279" x2="95154" y2="60360"/>
                        <a14:foregroundMark x1="95154" y1="60360" x2="80176" y2="40090"/>
                        <a14:foregroundMark x1="80176" y1="40090" x2="60352" y2="30180"/>
                        <a14:foregroundMark x1="20264" y1="27928" x2="20264" y2="27928"/>
                        <a14:foregroundMark x1="8811" y1="29730" x2="3965" y2="52703"/>
                        <a14:foregroundMark x1="3965" y1="52703" x2="7048" y2="65315"/>
                        <a14:foregroundMark x1="10132" y1="48198" x2="10132" y2="48198"/>
                        <a14:foregroundMark x1="17181" y1="70721" x2="17181" y2="70721"/>
                        <a14:foregroundMark x1="50220" y1="91892" x2="50220" y2="91892"/>
                        <a14:foregroundMark x1="64317" y1="90991" x2="64317" y2="90991"/>
                        <a14:foregroundMark x1="60793" y1="63964" x2="60793" y2="63964"/>
                        <a14:foregroundMark x1="60352" y1="67117" x2="60352" y2="67117"/>
                        <a14:foregroundMark x1="63877" y1="64414" x2="41850" y2="68468"/>
                        <a14:foregroundMark x1="41850" y1="68468" x2="64317" y2="72523"/>
                        <a14:foregroundMark x1="64317" y1="72523" x2="56388" y2="62162"/>
                        <a14:foregroundMark x1="38767" y1="96396" x2="61233" y2="98198"/>
                        <a14:foregroundMark x1="61233" y1="98198" x2="66520" y2="96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9" y="450159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Quia - ESL--Time--match the clocks with the correct time expressions.">
            <a:extLst>
              <a:ext uri="{FF2B5EF4-FFF2-40B4-BE49-F238E27FC236}">
                <a16:creationId xmlns:a16="http://schemas.microsoft.com/office/drawing/2014/main" id="{513AA458-29DA-4EB3-B108-DD51A5E9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8" b="96889" l="1000" r="96500">
                        <a14:foregroundMark x1="46000" y1="6667" x2="21500" y2="12000"/>
                        <a14:foregroundMark x1="21500" y1="12000" x2="4000" y2="28889"/>
                        <a14:foregroundMark x1="4000" y1="28889" x2="500" y2="52889"/>
                        <a14:foregroundMark x1="500" y1="52889" x2="11000" y2="73778"/>
                        <a14:foregroundMark x1="11000" y1="73778" x2="30500" y2="87556"/>
                        <a14:foregroundMark x1="30500" y1="87556" x2="56000" y2="91556"/>
                        <a14:foregroundMark x1="56000" y1="91556" x2="80500" y2="82222"/>
                        <a14:foregroundMark x1="80500" y1="82222" x2="97000" y2="65333"/>
                        <a14:foregroundMark x1="97000" y1="65333" x2="98500" y2="41778"/>
                        <a14:foregroundMark x1="98500" y1="41778" x2="86000" y2="20444"/>
                        <a14:foregroundMark x1="86000" y1="20444" x2="64500" y2="7556"/>
                        <a14:foregroundMark x1="64500" y1="7556" x2="38000" y2="11556"/>
                        <a14:foregroundMark x1="38000" y1="11556" x2="22000" y2="28444"/>
                        <a14:foregroundMark x1="22000" y1="28444" x2="26000" y2="52000"/>
                        <a14:foregroundMark x1="26000" y1="52000" x2="46500" y2="65778"/>
                        <a14:foregroundMark x1="46500" y1="65778" x2="74000" y2="67111"/>
                        <a14:foregroundMark x1="74000" y1="67111" x2="78000" y2="44889"/>
                        <a14:foregroundMark x1="78000" y1="44889" x2="56000" y2="29778"/>
                        <a14:foregroundMark x1="56000" y1="29778" x2="28500" y2="29333"/>
                        <a14:foregroundMark x1="28500" y1="29333" x2="21000" y2="52000"/>
                        <a14:foregroundMark x1="21000" y1="52000" x2="43500" y2="64000"/>
                        <a14:foregroundMark x1="43500" y1="64000" x2="72000" y2="62222"/>
                        <a14:foregroundMark x1="72000" y1="62222" x2="75500" y2="37778"/>
                        <a14:foregroundMark x1="75500" y1="37778" x2="53000" y2="18222"/>
                        <a14:foregroundMark x1="53000" y1="18222" x2="26000" y2="18667"/>
                        <a14:foregroundMark x1="26000" y1="18667" x2="9000" y2="37778"/>
                        <a14:foregroundMark x1="9000" y1="37778" x2="11500" y2="61778"/>
                        <a14:foregroundMark x1="11500" y1="61778" x2="36500" y2="75556"/>
                        <a14:foregroundMark x1="36500" y1="75556" x2="62000" y2="79556"/>
                        <a14:foregroundMark x1="62000" y1="79556" x2="85000" y2="62667"/>
                        <a14:foregroundMark x1="85000" y1="62667" x2="82500" y2="38667"/>
                        <a14:foregroundMark x1="82500" y1="38667" x2="74000" y2="24889"/>
                        <a14:foregroundMark x1="54500" y1="12444" x2="77500" y2="23111"/>
                        <a14:foregroundMark x1="77500" y1="23111" x2="95500" y2="39556"/>
                        <a14:foregroundMark x1="95500" y1="39556" x2="96500" y2="60889"/>
                        <a14:foregroundMark x1="92500" y1="51556" x2="81000" y2="72444"/>
                        <a14:foregroundMark x1="81000" y1="72444" x2="56500" y2="82222"/>
                        <a14:foregroundMark x1="56500" y1="82222" x2="37500" y2="80889"/>
                        <a14:foregroundMark x1="70000" y1="42667" x2="44000" y2="45778"/>
                        <a14:foregroundMark x1="44000" y1="45778" x2="69500" y2="42667"/>
                        <a14:foregroundMark x1="69500" y1="42667" x2="69500" y2="58222"/>
                        <a14:foregroundMark x1="53500" y1="8889" x2="44000" y2="10222"/>
                        <a14:foregroundMark x1="52000" y1="2222" x2="52000" y2="2222"/>
                        <a14:foregroundMark x1="10500" y1="28000" x2="6000" y2="34667"/>
                        <a14:foregroundMark x1="1000" y1="41333" x2="1000" y2="41333"/>
                        <a14:foregroundMark x1="1500" y1="49333" x2="2500" y2="51111"/>
                        <a14:foregroundMark x1="16500" y1="91556" x2="16500" y2="91556"/>
                        <a14:foregroundMark x1="23500" y1="92889" x2="23500" y2="92889"/>
                        <a14:foregroundMark x1="22500" y1="86222" x2="19000" y2="86667"/>
                        <a14:foregroundMark x1="15500" y1="96889" x2="18000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5" y="1608203"/>
            <a:ext cx="2089669" cy="23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Boy Stands Next To a Large Clock and Shows it with His Hand, the Clock is  Two O`clock, Cartoon Illustration, Isolated Object on a Stock Vector -  Illustration of child, sullen: 191399035">
            <a:extLst>
              <a:ext uri="{FF2B5EF4-FFF2-40B4-BE49-F238E27FC236}">
                <a16:creationId xmlns:a16="http://schemas.microsoft.com/office/drawing/2014/main" id="{49C743F4-EB7E-439F-B9B8-71E5E688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4667" l="9778" r="92000">
                        <a14:foregroundMark x1="47111" y1="8444" x2="47111" y2="8444"/>
                        <a14:foregroundMark x1="63556" y1="4444" x2="63556" y2="4444"/>
                        <a14:foregroundMark x1="92444" y1="28444" x2="92444" y2="28444"/>
                        <a14:foregroundMark x1="20444" y1="27556" x2="20444" y2="27556"/>
                        <a14:foregroundMark x1="18222" y1="28889" x2="18222" y2="28889"/>
                        <a14:foregroundMark x1="13778" y1="61778" x2="13778" y2="61778"/>
                        <a14:foregroundMark x1="27111" y1="92000" x2="27111" y2="92000"/>
                        <a14:foregroundMark x1="36444" y1="90222" x2="36444" y2="90222"/>
                        <a14:foregroundMark x1="38222" y1="91556" x2="38222" y2="91556"/>
                        <a14:foregroundMark x1="28000" y1="94667" x2="28000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08" y="688314"/>
            <a:ext cx="2988336" cy="29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ree Vector | Cute children clock template">
            <a:extLst>
              <a:ext uri="{FF2B5EF4-FFF2-40B4-BE49-F238E27FC236}">
                <a16:creationId xmlns:a16="http://schemas.microsoft.com/office/drawing/2014/main" id="{809A7CEA-BEA5-4B5F-AF56-A34332B64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789" b="96316" l="4151" r="96604">
                        <a14:foregroundMark x1="57358" y1="44737" x2="57358" y2="44737"/>
                        <a14:foregroundMark x1="86792" y1="18421" x2="86792" y2="18421"/>
                        <a14:foregroundMark x1="83774" y1="10526" x2="83774" y2="10526"/>
                        <a14:foregroundMark x1="92830" y1="22105" x2="92830" y2="22105"/>
                        <a14:foregroundMark x1="96226" y1="29474" x2="96226" y2="29474"/>
                        <a14:foregroundMark x1="91321" y1="24737" x2="91321" y2="24737"/>
                        <a14:foregroundMark x1="85283" y1="11579" x2="85283" y2="11579"/>
                        <a14:foregroundMark x1="72830" y1="13158" x2="72830" y2="13158"/>
                        <a14:foregroundMark x1="78868" y1="8421" x2="78868" y2="8421"/>
                        <a14:foregroundMark x1="19623" y1="14737" x2="19623" y2="14737"/>
                        <a14:foregroundMark x1="4528" y1="17895" x2="4528" y2="17895"/>
                        <a14:foregroundMark x1="8679" y1="81579" x2="8679" y2="81579"/>
                        <a14:foregroundMark x1="8302" y1="75263" x2="8302" y2="75263"/>
                        <a14:foregroundMark x1="7547" y1="91579" x2="7547" y2="91579"/>
                        <a14:foregroundMark x1="6415" y1="97368" x2="6415" y2="97368"/>
                        <a14:foregroundMark x1="8302" y1="92105" x2="8302" y2="90526"/>
                        <a14:foregroundMark x1="8302" y1="87368" x2="8302" y2="87368"/>
                        <a14:foregroundMark x1="12453" y1="96316" x2="12453" y2="96316"/>
                        <a14:foregroundMark x1="15472" y1="86842" x2="15472" y2="86842"/>
                        <a14:foregroundMark x1="16981" y1="78947" x2="16981" y2="78947"/>
                        <a14:foregroundMark x1="35094" y1="57368" x2="35094" y2="57368"/>
                        <a14:foregroundMark x1="35472" y1="38421" x2="35472" y2="38421"/>
                        <a14:foregroundMark x1="31698" y1="31579" x2="31698" y2="31579"/>
                        <a14:foregroundMark x1="26792" y1="44211" x2="26792" y2="44211"/>
                        <a14:foregroundMark x1="25660" y1="54737" x2="26415" y2="56316"/>
                        <a14:foregroundMark x1="29811" y1="67368" x2="33208" y2="68421"/>
                        <a14:foregroundMark x1="36981" y1="74211" x2="38491" y2="75263"/>
                        <a14:foregroundMark x1="43019" y1="81579" x2="44528" y2="81579"/>
                        <a14:foregroundMark x1="48302" y1="86316" x2="50189" y2="88421"/>
                        <a14:foregroundMark x1="50566" y1="88421" x2="51698" y2="88421"/>
                        <a14:foregroundMark x1="57358" y1="87368" x2="57358" y2="87368"/>
                        <a14:foregroundMark x1="63774" y1="84737" x2="63774" y2="84737"/>
                        <a14:foregroundMark x1="66792" y1="77368" x2="66792" y2="77368"/>
                        <a14:foregroundMark x1="67547" y1="74737" x2="67925" y2="73158"/>
                        <a14:foregroundMark x1="66792" y1="65263" x2="66792" y2="65263"/>
                        <a14:foregroundMark x1="63019" y1="56842" x2="63019" y2="56842"/>
                        <a14:foregroundMark x1="72075" y1="52105" x2="58868" y2="32632"/>
                        <a14:foregroundMark x1="58868" y1="32632" x2="40000" y2="37368"/>
                        <a14:foregroundMark x1="40000" y1="37368" x2="40755" y2="50000"/>
                        <a14:foregroundMark x1="63774" y1="31053" x2="45660" y2="16842"/>
                        <a14:foregroundMark x1="45660" y1="16842" x2="27925" y2="30000"/>
                        <a14:foregroundMark x1="27925" y1="30000" x2="24151" y2="57368"/>
                        <a14:foregroundMark x1="24151" y1="57368" x2="33208" y2="81579"/>
                        <a14:foregroundMark x1="33208" y1="81579" x2="52453" y2="91579"/>
                        <a14:foregroundMark x1="52453" y1="91579" x2="69057" y2="77368"/>
                        <a14:foregroundMark x1="69057" y1="77368" x2="73208" y2="50526"/>
                        <a14:foregroundMark x1="73208" y1="50526" x2="64528" y2="26842"/>
                        <a14:foregroundMark x1="64528" y1="26842" x2="54340" y2="15789"/>
                        <a14:foregroundMark x1="58113" y1="53158" x2="56604" y2="45263"/>
                        <a14:foregroundMark x1="32075" y1="44211" x2="41887" y2="68947"/>
                        <a14:foregroundMark x1="41887" y1="68947" x2="60377" y2="75789"/>
                        <a14:foregroundMark x1="60377" y1="75789" x2="60377" y2="47368"/>
                        <a14:foregroundMark x1="60377" y1="47368" x2="46792" y2="33684"/>
                        <a14:foregroundMark x1="32830" y1="37895" x2="32830" y2="37895"/>
                        <a14:foregroundMark x1="29057" y1="36842" x2="29057" y2="36842"/>
                        <a14:foregroundMark x1="28679" y1="51579" x2="28679" y2="51579"/>
                        <a14:foregroundMark x1="23774" y1="54211" x2="23774" y2="54211"/>
                        <a14:foregroundMark x1="27925" y1="35263" x2="27925" y2="35263"/>
                        <a14:foregroundMark x1="93208" y1="75789" x2="93208" y2="75789"/>
                        <a14:foregroundMark x1="96981" y1="80526" x2="96981" y2="80526"/>
                        <a14:foregroundMark x1="89057" y1="72105" x2="89057" y2="72105"/>
                        <a14:foregroundMark x1="80000" y1="85263" x2="80000" y2="85263"/>
                        <a14:foregroundMark x1="80377" y1="77895" x2="80377" y2="77895"/>
                        <a14:foregroundMark x1="80377" y1="74211" x2="80377" y2="74211"/>
                        <a14:foregroundMark x1="81887" y1="88947" x2="81887" y2="88947"/>
                        <a14:foregroundMark x1="79623" y1="95263" x2="79623" y2="95263"/>
                        <a14:foregroundMark x1="75849" y1="93684" x2="75849" y2="93684"/>
                        <a14:foregroundMark x1="83396" y1="94737" x2="83396" y2="94737"/>
                        <a14:foregroundMark x1="96981" y1="86316" x2="96981" y2="86316"/>
                        <a14:foregroundMark x1="96604" y1="78947" x2="96604" y2="78947"/>
                        <a14:foregroundMark x1="89811" y1="73684" x2="89811" y2="73684"/>
                        <a14:foregroundMark x1="81887" y1="90000" x2="81887" y2="90000"/>
                        <a14:foregroundMark x1="91698" y1="76316" x2="91698" y2="76316"/>
                        <a14:foregroundMark x1="13585" y1="5789" x2="13585" y2="5789"/>
                        <a14:foregroundMark x1="44528" y1="56842" x2="44528" y2="5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9006"/>
            <a:ext cx="298909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29">
            <a:extLst>
              <a:ext uri="{FF2B5EF4-FFF2-40B4-BE49-F238E27FC236}">
                <a16:creationId xmlns:a16="http://schemas.microsoft.com/office/drawing/2014/main" id="{73D31474-36E2-4B01-A4DD-241A441019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816" y="-97655"/>
            <a:ext cx="3249548" cy="199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7A4945-D806-4FEE-9946-221CA8BECC3B}"/>
              </a:ext>
            </a:extLst>
          </p:cNvPr>
          <p:cNvSpPr txBox="1"/>
          <p:nvPr/>
        </p:nvSpPr>
        <p:spPr>
          <a:xfrm>
            <a:off x="157352" y="975283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Ten o`clock with children stock vector. Illustration of clipart - 124230287">
            <a:extLst>
              <a:ext uri="{FF2B5EF4-FFF2-40B4-BE49-F238E27FC236}">
                <a16:creationId xmlns:a16="http://schemas.microsoft.com/office/drawing/2014/main" id="{E3BF9D6D-3096-49DA-AD58-98453A41A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375" b="45875" l="7625" r="47375">
                        <a14:foregroundMark x1="10250" y1="19125" x2="10250" y2="19125"/>
                        <a14:foregroundMark x1="10000" y1="16000" x2="10000" y2="16000"/>
                        <a14:foregroundMark x1="12375" y1="13000" x2="12375" y2="13000"/>
                        <a14:foregroundMark x1="14000" y1="12375" x2="14500" y2="12375"/>
                        <a14:foregroundMark x1="7625" y1="26125" x2="8000" y2="26000"/>
                        <a14:foregroundMark x1="7625" y1="28000" x2="7625" y2="28000"/>
                        <a14:foregroundMark x1="16625" y1="24000" x2="16625" y2="24000"/>
                        <a14:foregroundMark x1="15375" y1="29625" x2="15375" y2="29625"/>
                        <a14:foregroundMark x1="13375" y1="30000" x2="13375" y2="30000"/>
                        <a14:foregroundMark x1="17125" y1="28500" x2="17125" y2="28500"/>
                        <a14:foregroundMark x1="17750" y1="30000" x2="17750" y2="30000"/>
                        <a14:foregroundMark x1="15375" y1="30125" x2="14875" y2="29625"/>
                        <a14:foregroundMark x1="13375" y1="28750" x2="13375" y2="28750"/>
                        <a14:foregroundMark x1="14875" y1="28250" x2="17750" y2="28250"/>
                        <a14:foregroundMark x1="17750" y1="28000" x2="18250" y2="28000"/>
                        <a14:foregroundMark x1="18000" y1="28375" x2="18000" y2="29000"/>
                        <a14:foregroundMark x1="17750" y1="30125" x2="17875" y2="32125"/>
                        <a14:foregroundMark x1="17250" y1="33250" x2="17625" y2="34875"/>
                        <a14:foregroundMark x1="17000" y1="36125" x2="17250" y2="37375"/>
                        <a14:foregroundMark x1="16375" y1="37875" x2="16000" y2="38750"/>
                        <a14:foregroundMark x1="14750" y1="39750" x2="14625" y2="41750"/>
                        <a14:foregroundMark x1="13500" y1="42625" x2="13500" y2="42625"/>
                        <a14:foregroundMark x1="13375" y1="42000" x2="13375" y2="41250"/>
                        <a14:foregroundMark x1="13375" y1="39750" x2="13375" y2="39000"/>
                        <a14:foregroundMark x1="13250" y1="38000" x2="13750" y2="36125"/>
                        <a14:foregroundMark x1="13750" y1="35250" x2="14000" y2="34875"/>
                        <a14:foregroundMark x1="13875" y1="33000" x2="14000" y2="32500"/>
                        <a14:foregroundMark x1="13625" y1="30750" x2="13625" y2="30750"/>
                        <a14:foregroundMark x1="45500" y1="25000" x2="45500" y2="25000"/>
                        <a14:foregroundMark x1="46125" y1="27250" x2="46625" y2="28375"/>
                        <a14:foregroundMark x1="47000" y1="30375" x2="47375" y2="31500"/>
                        <a14:foregroundMark x1="34500" y1="29000" x2="34500" y2="29000"/>
                        <a14:foregroundMark x1="16500" y1="29500" x2="16500" y2="29500"/>
                        <a14:foregroundMark x1="17250" y1="35750" x2="17250" y2="35750"/>
                        <a14:foregroundMark x1="16625" y1="36625" x2="16625" y2="36625"/>
                        <a14:foregroundMark x1="15750" y1="40875" x2="14000" y2="42250"/>
                        <a14:foregroundMark x1="13500" y1="42500" x2="13500" y2="42500"/>
                        <a14:foregroundMark x1="13500" y1="42500" x2="13500" y2="42500"/>
                        <a14:foregroundMark x1="13500" y1="41375" x2="13500" y2="41000"/>
                        <a14:foregroundMark x1="13250" y1="40375" x2="13375" y2="39875"/>
                        <a14:foregroundMark x1="13250" y1="38750" x2="14750" y2="43375"/>
                        <a14:foregroundMark x1="14125" y1="35375" x2="14750" y2="42750"/>
                        <a14:foregroundMark x1="17750" y1="34750" x2="17750" y2="34750"/>
                        <a14:foregroundMark x1="17125" y1="45500" x2="17125" y2="45500"/>
                        <a14:foregroundMark x1="12750" y1="45875" x2="12750" y2="45875"/>
                        <a14:foregroundMark x1="35250" y1="29125" x2="35250" y2="29125"/>
                        <a14:foregroundMark x1="40000" y1="33750" x2="37250" y2="26375"/>
                        <a14:foregroundMark x1="37250" y1="26375" x2="30375" y2="24250"/>
                        <a14:foregroundMark x1="30375" y1="24250" x2="23250" y2="26375"/>
                        <a14:foregroundMark x1="23250" y1="26375" x2="22250" y2="33750"/>
                        <a14:foregroundMark x1="22250" y1="33750" x2="28500" y2="39125"/>
                        <a14:foregroundMark x1="28500" y1="39125" x2="35250" y2="41250"/>
                        <a14:foregroundMark x1="35250" y1="41250" x2="43250" y2="41250"/>
                        <a14:foregroundMark x1="43250" y1="41250" x2="46125" y2="33625"/>
                        <a14:foregroundMark x1="46125" y1="33625" x2="43875" y2="26000"/>
                        <a14:foregroundMark x1="43875" y1="26000" x2="33750" y2="22875"/>
                        <a14:foregroundMark x1="33750" y1="22875" x2="28375" y2="27625"/>
                        <a14:foregroundMark x1="28375" y1="27625" x2="27000" y2="35500"/>
                        <a14:foregroundMark x1="27000" y1="35500" x2="31125" y2="45500"/>
                        <a14:foregroundMark x1="31125" y1="45500" x2="38250" y2="45625"/>
                        <a14:foregroundMark x1="38250" y1="45625" x2="43875" y2="36000"/>
                        <a14:foregroundMark x1="43875" y1="36000" x2="43500" y2="28500"/>
                        <a14:foregroundMark x1="43500" y1="28500" x2="36250" y2="30125"/>
                        <a14:foregroundMark x1="36250" y1="30125" x2="29625" y2="22125"/>
                        <a14:foregroundMark x1="29625" y1="22125" x2="31250" y2="29125"/>
                        <a14:foregroundMark x1="31250" y1="29125" x2="34875" y2="32750"/>
                        <a14:foregroundMark x1="32750" y1="21750" x2="32750" y2="21750"/>
                        <a14:foregroundMark x1="35750" y1="20375" x2="36250" y2="20500"/>
                        <a14:foregroundMark x1="40375" y1="22625" x2="40500" y2="23000"/>
                        <a14:foregroundMark x1="40750" y1="23000" x2="40875" y2="23500"/>
                        <a14:foregroundMark x1="38625" y1="21750" x2="37250" y2="21750"/>
                        <a14:foregroundMark x1="35875" y1="21750" x2="35875" y2="21750"/>
                        <a14:foregroundMark x1="34125" y1="22000" x2="32625" y2="22375"/>
                        <a14:foregroundMark x1="31000" y1="22125" x2="31000" y2="22125"/>
                        <a14:foregroundMark x1="29000" y1="21000" x2="28625" y2="21125"/>
                        <a14:foregroundMark x1="25500" y1="22875" x2="25500" y2="23625"/>
                        <a14:foregroundMark x1="23750" y1="26375" x2="24000" y2="27875"/>
                        <a14:foregroundMark x1="24125" y1="29125" x2="24625" y2="29000"/>
                        <a14:foregroundMark x1="25375" y1="29250" x2="25875" y2="30000"/>
                        <a14:foregroundMark x1="25875" y1="30500" x2="26500" y2="34000"/>
                        <a14:foregroundMark x1="26375" y1="34750" x2="26375" y2="34750"/>
                        <a14:foregroundMark x1="25750" y1="33500" x2="25875" y2="33000"/>
                        <a14:foregroundMark x1="33000" y1="31500" x2="32375" y2="32375"/>
                        <a14:foregroundMark x1="31375" y1="32625" x2="31375" y2="32625"/>
                        <a14:foregroundMark x1="33750" y1="33750" x2="35250" y2="34250"/>
                        <a14:foregroundMark x1="36250" y1="33500" x2="36750" y2="33500"/>
                        <a14:foregroundMark x1="40250" y1="27625" x2="40250" y2="27625"/>
                        <a14:foregroundMark x1="40375" y1="27625" x2="40375" y2="27625"/>
                        <a14:foregroundMark x1="42250" y1="33750" x2="42625" y2="33875"/>
                        <a14:foregroundMark x1="42375" y1="33875" x2="42375" y2="33875"/>
                        <a14:foregroundMark x1="39000" y1="34000" x2="39000" y2="34000"/>
                        <a14:foregroundMark x1="42250" y1="32125" x2="42625" y2="31500"/>
                        <a14:foregroundMark x1="42625" y1="30125" x2="42625" y2="30125"/>
                        <a14:foregroundMark x1="41750" y1="31000" x2="40250" y2="32625"/>
                        <a14:foregroundMark x1="37375" y1="35125" x2="37500" y2="35375"/>
                        <a14:foregroundMark x1="36625" y1="33750" x2="37250" y2="33500"/>
                        <a14:foregroundMark x1="37250" y1="32375" x2="37250" y2="32375"/>
                        <a14:foregroundMark x1="37250" y1="32000" x2="36500" y2="33250"/>
                        <a14:foregroundMark x1="34000" y1="33875" x2="34000" y2="33875"/>
                        <a14:foregroundMark x1="30750" y1="31375" x2="30750" y2="31375"/>
                        <a14:foregroundMark x1="30500" y1="29750" x2="30500" y2="29750"/>
                        <a14:foregroundMark x1="30500" y1="29750" x2="30500" y2="29750"/>
                        <a14:foregroundMark x1="29625" y1="31000" x2="29125" y2="32750"/>
                        <a14:foregroundMark x1="28750" y1="33500" x2="29500" y2="33625"/>
                        <a14:foregroundMark x1="30250" y1="35000" x2="30875" y2="36125"/>
                        <a14:foregroundMark x1="30875" y1="36125" x2="30875" y2="36125"/>
                        <a14:foregroundMark x1="35125" y1="35750" x2="36125" y2="36125"/>
                        <a14:foregroundMark x1="36000" y1="36125" x2="36000" y2="36125"/>
                        <a14:foregroundMark x1="39875" y1="36000" x2="41000" y2="36125"/>
                        <a14:foregroundMark x1="40750" y1="36125" x2="40750" y2="36125"/>
                        <a14:foregroundMark x1="38250" y1="38875" x2="38250" y2="38875"/>
                        <a14:foregroundMark x1="36500" y1="38250" x2="36500" y2="38250"/>
                        <a14:foregroundMark x1="32875" y1="36750" x2="32875" y2="36750"/>
                        <a14:foregroundMark x1="32000" y1="35250" x2="32000" y2="35250"/>
                        <a14:foregroundMark x1="31750" y1="34125" x2="33250" y2="41125"/>
                        <a14:foregroundMark x1="33250" y1="41125" x2="34250" y2="40875"/>
                        <a14:foregroundMark x1="36500" y1="36500" x2="37000" y2="36500"/>
                        <a14:foregroundMark x1="37000" y1="36500" x2="37625" y2="37875"/>
                        <a14:foregroundMark x1="42625" y1="36000" x2="38250" y2="41375"/>
                        <a14:foregroundMark x1="38250" y1="41375" x2="39500" y2="34250"/>
                        <a14:foregroundMark x1="39500" y1="34250" x2="42750" y2="34875"/>
                        <a14:foregroundMark x1="38750" y1="43250" x2="31375" y2="42500"/>
                        <a14:foregroundMark x1="31375" y1="42500" x2="38250" y2="41250"/>
                        <a14:foregroundMark x1="38250" y1="41250" x2="39875" y2="42125"/>
                        <a14:foregroundMark x1="29750" y1="41750" x2="23875" y2="36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9862" r="50000" b="51667"/>
          <a:stretch/>
        </p:blipFill>
        <p:spPr bwMode="auto">
          <a:xfrm>
            <a:off x="9091886" y="3743705"/>
            <a:ext cx="30099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1D2B5DE1-07AA-4870-A24E-20600E9FD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22" y="-468511"/>
            <a:ext cx="10191465" cy="6264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C777E9-0243-4684-9A15-724810572549}"/>
              </a:ext>
            </a:extLst>
          </p:cNvPr>
          <p:cNvSpPr txBox="1"/>
          <p:nvPr/>
        </p:nvSpPr>
        <p:spPr>
          <a:xfrm>
            <a:off x="1973626" y="2982998"/>
            <a:ext cx="7155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aiTapBuoiSang-PhuongLinh_34pt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0168" y="4469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1D2B5DE1-07AA-4870-A24E-20600E9FD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22" y="-468511"/>
            <a:ext cx="10191465" cy="62646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C777E9-0243-4684-9A15-724810572549}"/>
              </a:ext>
            </a:extLst>
          </p:cNvPr>
          <p:cNvSpPr txBox="1"/>
          <p:nvPr/>
        </p:nvSpPr>
        <p:spPr>
          <a:xfrm>
            <a:off x="1973626" y="2982998"/>
            <a:ext cx="7155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305</Words>
  <Application>Microsoft Office PowerPoint</Application>
  <PresentationFormat>Widescreen</PresentationFormat>
  <Paragraphs>86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 Minh Vân</dc:creator>
  <cp:lastModifiedBy>A333</cp:lastModifiedBy>
  <cp:revision>44</cp:revision>
  <dcterms:created xsi:type="dcterms:W3CDTF">2021-10-11T09:25:22Z</dcterms:created>
  <dcterms:modified xsi:type="dcterms:W3CDTF">2022-11-01T08:55:10Z</dcterms:modified>
</cp:coreProperties>
</file>