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76" r:id="rId4"/>
    <p:sldId id="262" r:id="rId5"/>
    <p:sldId id="263" r:id="rId6"/>
    <p:sldId id="264" r:id="rId7"/>
    <p:sldId id="267" r:id="rId8"/>
    <p:sldId id="268" r:id="rId9"/>
    <p:sldId id="269" r:id="rId10"/>
    <p:sldId id="271" r:id="rId11"/>
    <p:sldId id="273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3107B-FFA2-49FD-A16F-BD5299DA0BE2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A7B47-E03F-4F05-A48A-8DBC90D5B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7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4CC9C-44D7-42A5-ABAF-16F78A1A60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4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vặn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vặn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con?</a:t>
            </a:r>
          </a:p>
          <a:p>
            <a:r>
              <a:rPr lang="en-US" baseline="0" dirty="0" smtClean="0"/>
              <a:t>À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chai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chai </a:t>
            </a:r>
            <a:r>
              <a:rPr lang="en-US" baseline="0" dirty="0" err="1" smtClean="0"/>
              <a:t>đấy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! “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chai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chai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, chai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chai”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30E5-65CD-4051-A0E1-C14C4DD02B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đấy?vì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con.</a:t>
            </a:r>
          </a:p>
          <a:p>
            <a:r>
              <a:rPr lang="en-US" baseline="0" dirty="0" smtClean="0"/>
              <a:t>À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! “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30E5-65CD-4051-A0E1-C14C4DD02B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1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30E5-65CD-4051-A0E1-C14C4DD02B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8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30E5-65CD-4051-A0E1-C14C4DD02B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3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0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3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0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92EAE-ED2F-45F3-B925-36CEC272091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C842B-784A-4A25-8699-F2238E6CE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15.wdp"/><Relationship Id="rId17" Type="http://schemas.microsoft.com/office/2007/relationships/hdphoto" Target="../media/hdphoto16.wdp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image" Target="../media/image47.png"/><Relationship Id="rId10" Type="http://schemas.microsoft.com/office/2007/relationships/hdphoto" Target="../media/hdphoto14.wdp"/><Relationship Id="rId19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g"/><Relationship Id="rId7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65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6200" y="1593355"/>
            <a:ext cx="426720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việc: so sánh các số trong phạm vi 10. </a:t>
            </a:r>
          </a:p>
          <a:p>
            <a:pPr algn="ctr"/>
            <a:r>
              <a:rPr lang="vi-VN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</a:t>
            </a:r>
            <a:r>
              <a:rPr lang="en-US" sz="2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Chung</a:t>
            </a:r>
            <a:r>
              <a:rPr lang="vi-VN" sz="2800" b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1022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1300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820" y="338052"/>
            <a:ext cx="4623669" cy="259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60" y="414619"/>
            <a:ext cx="4728795" cy="265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065" y="1741508"/>
            <a:ext cx="4740391" cy="284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03" y="120243"/>
            <a:ext cx="4891390" cy="231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21" y="1457313"/>
            <a:ext cx="5095059" cy="23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16" y="3001000"/>
            <a:ext cx="4891390" cy="231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0760" y="4894035"/>
            <a:ext cx="30739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 smtClean="0">
                <a:solidFill>
                  <a:srgbClr val="00B0F0"/>
                </a:solidFill>
              </a:rPr>
              <a:t>10</a:t>
            </a:r>
            <a:endParaRPr lang="en-US" sz="150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1711" y="4861783"/>
            <a:ext cx="15777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00B0F0"/>
                </a:solidFill>
              </a:rPr>
              <a:t>8</a:t>
            </a:r>
            <a:endParaRPr lang="en-US" sz="15000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0702" y="4826965"/>
            <a:ext cx="15777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C000"/>
                </a:solidFill>
              </a:rPr>
              <a:t>&gt;</a:t>
            </a:r>
            <a:endParaRPr lang="en-US" sz="15000" dirty="0">
              <a:solidFill>
                <a:srgbClr val="FFC00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53" y="1850275"/>
            <a:ext cx="4740391" cy="284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174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052" y="-607129"/>
            <a:ext cx="5408569" cy="305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557" y="1203827"/>
            <a:ext cx="5145578" cy="334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19" y="-249984"/>
            <a:ext cx="5072787" cy="312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32" y="1768022"/>
            <a:ext cx="4625008" cy="29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8985" y="5197807"/>
            <a:ext cx="2501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000" dirty="0" smtClean="0">
                <a:solidFill>
                  <a:srgbClr val="FFC000"/>
                </a:solidFill>
              </a:rPr>
              <a:t>7...</a:t>
            </a:r>
            <a:endParaRPr lang="en-US" sz="130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8130" y="5197807"/>
            <a:ext cx="111120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000" dirty="0">
                <a:solidFill>
                  <a:srgbClr val="FFC000"/>
                </a:solidFill>
              </a:rPr>
              <a:t>8</a:t>
            </a:r>
            <a:endParaRPr lang="en-US" sz="130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0839" y="3104926"/>
            <a:ext cx="11576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000" b="1" dirty="0">
                <a:solidFill>
                  <a:srgbClr val="FF0000"/>
                </a:solidFill>
              </a:rPr>
              <a:t>&lt;</a:t>
            </a:r>
            <a:endParaRPr lang="en-US" sz="13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2318" y="1150801"/>
            <a:ext cx="11576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000" b="1" dirty="0" smtClean="0">
                <a:solidFill>
                  <a:srgbClr val="FF0000"/>
                </a:solidFill>
              </a:rPr>
              <a:t>&gt;</a:t>
            </a:r>
            <a:endParaRPr lang="en-US" sz="13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7997" y="-199981"/>
            <a:ext cx="11576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000" b="1" dirty="0">
                <a:solidFill>
                  <a:srgbClr val="FF0000"/>
                </a:solidFill>
              </a:rPr>
              <a:t>=</a:t>
            </a:r>
            <a:endParaRPr lang="en-US" sz="13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08" y="60954"/>
            <a:ext cx="1438960" cy="1447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99" y="1473392"/>
            <a:ext cx="1438960" cy="1447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91" y="3403285"/>
            <a:ext cx="1901420" cy="13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00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00873 0.3094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9" grpId="0" build="allAtOnce"/>
      <p:bldP spid="10" grpId="0"/>
      <p:bldP spid="10" grpId="1"/>
      <p:bldP spid="1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1">
            <a:extLst>
              <a:ext uri="{FF2B5EF4-FFF2-40B4-BE49-F238E27FC236}">
                <a16:creationId xmlns:a16="http://schemas.microsoft.com/office/drawing/2014/main" id="{40D2088A-5319-4960-AD45-8F237E49E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2" y="-388745"/>
            <a:ext cx="12364316" cy="696918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F1D8E2-933A-4173-8872-A08A50971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648" b="99630" l="12812" r="9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75896" r="17181" b="1235"/>
          <a:stretch/>
        </p:blipFill>
        <p:spPr bwMode="auto">
          <a:xfrm>
            <a:off x="-198782" y="2180956"/>
            <a:ext cx="12364314" cy="467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05E86-78BB-47AA-A584-CB0E3D038F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67090" l="2404" r="94952">
                        <a14:foregroundMark x1="34014" y1="49219" x2="70673" y2="59961"/>
                        <a14:foregroundMark x1="44111" y1="45898" x2="58894" y2="46094"/>
                        <a14:foregroundMark x1="41587" y1="45020" x2="48077" y2="43066"/>
                        <a14:foregroundMark x1="46875" y1="36621" x2="59135" y2="37402"/>
                        <a14:foregroundMark x1="53125" y1="45117" x2="59135" y2="48145"/>
                        <a14:foregroundMark x1="52885" y1="43066" x2="61298" y2="451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-3145" r="13178" b="33304"/>
          <a:stretch/>
        </p:blipFill>
        <p:spPr>
          <a:xfrm>
            <a:off x="206930" y="-260574"/>
            <a:ext cx="2682044" cy="2441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019CB2-ED3E-41FC-A649-822A0B1814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5190" r="89965">
                        <a14:foregroundMark x1="39100" y1="50571" x2="84602" y2="65857"/>
                        <a14:foregroundMark x1="43772" y1="46143" x2="50519" y2="48857"/>
                        <a14:foregroundMark x1="52595" y1="47143" x2="54671" y2="51000"/>
                        <a14:foregroundMark x1="53806" y1="47429" x2="58131" y2="46429"/>
                        <a14:foregroundMark x1="42734" y1="46429" x2="46713" y2="46429"/>
                        <a14:foregroundMark x1="54671" y1="45714" x2="61765" y2="47571"/>
                        <a14:foregroundMark x1="39792" y1="46857" x2="44810" y2="45429"/>
                        <a14:backgroundMark x1="75433" y1="64143" x2="75260" y2="65286"/>
                        <a14:backgroundMark x1="77509" y1="63857" x2="83045" y2="66286"/>
                        <a14:backgroundMark x1="72837" y1="61714" x2="82872" y2="65286"/>
                        <a14:backgroundMark x1="75433" y1="63429" x2="85467" y2="66286"/>
                        <a14:backgroundMark x1="85986" y1="65857" x2="85986" y2="65857"/>
                        <a14:backgroundMark x1="85467" y1="65857" x2="85467" y2="65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-1150" r="19695" b="31424"/>
          <a:stretch/>
        </p:blipFill>
        <p:spPr>
          <a:xfrm>
            <a:off x="7927224" y="-260574"/>
            <a:ext cx="2097237" cy="2454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74340-A3D5-4E32-B2B1-C29AC3DC73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714" l="9862" r="25433">
                        <a14:foregroundMark x1="12803" y1="67286" x2="20415" y2="69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" t="65281" r="69396" b="8337"/>
          <a:stretch/>
        </p:blipFill>
        <p:spPr>
          <a:xfrm>
            <a:off x="-392811" y="1219758"/>
            <a:ext cx="1199477" cy="148584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3858F2E-D289-49B6-82F7-1DAD7A3B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980" y="1932947"/>
            <a:ext cx="2900916" cy="172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D5755A5-7446-452C-A479-530C37E7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82" y="3340562"/>
            <a:ext cx="3505129" cy="178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3858F2E-D289-49B6-82F7-1DAD7A3B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49" y="1957905"/>
            <a:ext cx="2900916" cy="172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648" b="90000" l="20104" r="9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52967" r="21765" b="13903"/>
          <a:stretch/>
        </p:blipFill>
        <p:spPr bwMode="auto">
          <a:xfrm>
            <a:off x="6660348" y="2540462"/>
            <a:ext cx="20002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05" y="2171287"/>
            <a:ext cx="707138" cy="929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73" y="1688708"/>
            <a:ext cx="707138" cy="929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64" y="2166422"/>
            <a:ext cx="707138" cy="929071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648" b="90000" l="20104" r="9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52967" r="21765" b="13903"/>
          <a:stretch/>
        </p:blipFill>
        <p:spPr bwMode="auto">
          <a:xfrm>
            <a:off x="8732701" y="2527283"/>
            <a:ext cx="20002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58" y="2158108"/>
            <a:ext cx="707138" cy="929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22" y="1714288"/>
            <a:ext cx="707138" cy="9290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7" y="2153243"/>
            <a:ext cx="707138" cy="929071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648" b="90000" l="20104" r="9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52967" r="21765" b="13903"/>
          <a:stretch/>
        </p:blipFill>
        <p:spPr bwMode="auto">
          <a:xfrm>
            <a:off x="7587550" y="3435138"/>
            <a:ext cx="20002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79" y="3001630"/>
            <a:ext cx="707138" cy="929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74340-A3D5-4E32-B2B1-C29AC3DC73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714" l="9862" r="25433">
                        <a14:foregroundMark x1="12803" y1="67286" x2="20415" y2="69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" t="65281" r="69396" b="8337"/>
          <a:stretch/>
        </p:blipFill>
        <p:spPr>
          <a:xfrm>
            <a:off x="10519916" y="1170417"/>
            <a:ext cx="1199477" cy="14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35951 0.0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46654 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46654 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8.33333E-7 -3.7037E-7 L -0.00365 0.283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970" y="931025"/>
            <a:ext cx="8562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FF0000"/>
                </a:solidFill>
                <a:latin typeface="+mj-lt"/>
              </a:rPr>
              <a:t>Dấu </a:t>
            </a:r>
            <a:r>
              <a:rPr lang="vi-VN" sz="9600" b="1" dirty="0" smtClean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9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+mj-lt"/>
              </a:rPr>
              <a:t>dấu</a:t>
            </a:r>
            <a:r>
              <a:rPr lang="en-US" sz="9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+mj-lt"/>
              </a:rPr>
              <a:t>bằng</a:t>
            </a:r>
            <a:r>
              <a:rPr lang="en-US" sz="96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9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7971" y="2705725"/>
            <a:ext cx="802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00B050"/>
                </a:solidFill>
                <a:latin typeface="+mj-lt"/>
              </a:rPr>
              <a:t>Dấu </a:t>
            </a:r>
            <a:r>
              <a:rPr lang="vi-VN" sz="9600" b="1" dirty="0" smtClean="0">
                <a:solidFill>
                  <a:srgbClr val="00B050"/>
                </a:solidFill>
                <a:latin typeface="+mj-lt"/>
              </a:rPr>
              <a:t>&gt;</a:t>
            </a:r>
            <a:r>
              <a:rPr lang="en-US" sz="96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00B050"/>
                </a:solidFill>
                <a:latin typeface="+mj-lt"/>
              </a:rPr>
              <a:t>dấu</a:t>
            </a:r>
            <a:r>
              <a:rPr lang="en-US" sz="96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00B050"/>
                </a:solidFill>
                <a:latin typeface="+mj-lt"/>
              </a:rPr>
              <a:t>lớn</a:t>
            </a:r>
            <a:r>
              <a:rPr lang="en-US" sz="9600" b="1" dirty="0" smtClean="0">
                <a:solidFill>
                  <a:srgbClr val="00B050"/>
                </a:solidFill>
                <a:latin typeface="+mj-lt"/>
              </a:rPr>
              <a:t> </a:t>
            </a:r>
            <a:endParaRPr lang="en-US" sz="9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7971" y="4505633"/>
            <a:ext cx="6863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00B0F0"/>
                </a:solidFill>
                <a:latin typeface="+mj-lt"/>
              </a:rPr>
              <a:t>Dấu </a:t>
            </a:r>
            <a:r>
              <a:rPr lang="vi-VN" sz="9600" b="1" dirty="0" smtClean="0">
                <a:solidFill>
                  <a:srgbClr val="00B0F0"/>
                </a:solidFill>
                <a:latin typeface="+mj-lt"/>
              </a:rPr>
              <a:t>&lt;</a:t>
            </a:r>
            <a:r>
              <a:rPr lang="en-US" sz="9600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00B0F0"/>
                </a:solidFill>
                <a:latin typeface="+mj-lt"/>
              </a:rPr>
              <a:t>dấu</a:t>
            </a:r>
            <a:r>
              <a:rPr lang="en-US" sz="9600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00B0F0"/>
                </a:solidFill>
                <a:latin typeface="+mj-lt"/>
              </a:rPr>
              <a:t>bé</a:t>
            </a:r>
            <a:endParaRPr lang="en-US" sz="96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8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2" dur="18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740" fill="hold">
                                          <p:stCondLst>
                                            <p:cond delay="37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740" fill="hold">
                                          <p:stCondLst>
                                            <p:cond delay="74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740" fill="hold">
                                          <p:stCondLst>
                                            <p:cond delay="112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740" fill="hold">
                                          <p:stCondLst>
                                            <p:cond delay="149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620" fill="hold">
                                          <p:stCondLst>
                                            <p:cond delay="3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620" fill="hold">
                                          <p:stCondLst>
                                            <p:cond delay="7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620" fill="hold">
                                          <p:stCondLst>
                                            <p:cond delay="108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620" fill="hold">
                                          <p:stCondLst>
                                            <p:cond delay="144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8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620" fill="hold">
                                          <p:stCondLst>
                                            <p:cond delay="3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620" fill="hold">
                                          <p:stCondLst>
                                            <p:cond delay="7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620" fill="hold">
                                          <p:stCondLst>
                                            <p:cond delay="108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620" fill="hold">
                                          <p:stCondLst>
                                            <p:cond delay="144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8766" y="1140823"/>
            <a:ext cx="614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Nhiều</a:t>
            </a:r>
            <a:r>
              <a:rPr lang="en-US" sz="9600" dirty="0" smtClean="0"/>
              <a:t> </a:t>
            </a:r>
            <a:r>
              <a:rPr lang="en-US" sz="9600" dirty="0" err="1" smtClean="0"/>
              <a:t>hơn</a:t>
            </a:r>
            <a:endParaRPr lang="en-US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2098766" y="2947852"/>
            <a:ext cx="614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Ít</a:t>
            </a:r>
            <a:r>
              <a:rPr lang="en-US" sz="9600" dirty="0" smtClean="0"/>
              <a:t>  </a:t>
            </a:r>
            <a:r>
              <a:rPr lang="en-US" sz="9600" dirty="0" err="1" smtClean="0"/>
              <a:t>hơn</a:t>
            </a:r>
            <a:endParaRPr lang="en-US" sz="9600" dirty="0"/>
          </a:p>
        </p:txBody>
      </p:sp>
      <p:sp>
        <p:nvSpPr>
          <p:cNvPr id="4" name="TextBox 3"/>
          <p:cNvSpPr txBox="1"/>
          <p:nvPr/>
        </p:nvSpPr>
        <p:spPr>
          <a:xfrm>
            <a:off x="2098766" y="4754881"/>
            <a:ext cx="614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Bằng</a:t>
            </a:r>
            <a:r>
              <a:rPr lang="en-US" sz="9600" dirty="0" smtClean="0"/>
              <a:t> </a:t>
            </a:r>
            <a:r>
              <a:rPr lang="en-US" sz="9600" dirty="0" err="1" smtClean="0"/>
              <a:t>nhau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5493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BD0F611-37A4-47F2-B8C8-0BE16A80D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30351" l="10064" r="89936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19568" r="9752" b="69599"/>
          <a:stretch/>
        </p:blipFill>
        <p:spPr>
          <a:xfrm>
            <a:off x="726666" y="3337979"/>
            <a:ext cx="8610600" cy="7191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E24D3A-B79B-4422-A16A-BA5F989A3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26527" r="72725" b="54033"/>
          <a:stretch/>
        </p:blipFill>
        <p:spPr>
          <a:xfrm>
            <a:off x="1299739" y="2342338"/>
            <a:ext cx="1236233" cy="1244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2CBF94-EFEB-46A8-8ABB-07394924E1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429" b="90000" l="403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36" t="26179" r="43236" b="51693"/>
          <a:stretch/>
        </p:blipFill>
        <p:spPr>
          <a:xfrm>
            <a:off x="2912326" y="2315940"/>
            <a:ext cx="1237131" cy="14164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E89FA4-30BE-4B90-9ABD-57D27D867B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94" b="50306" l="7028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39" t="26402" r="16368" b="52356"/>
          <a:stretch/>
        </p:blipFill>
        <p:spPr>
          <a:xfrm>
            <a:off x="4409933" y="2342338"/>
            <a:ext cx="1151562" cy="13596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66F794-B3BE-4141-90F4-8F9C39387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88" b="95306" l="7286" r="28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76050" r="72177" b="4510"/>
          <a:stretch/>
        </p:blipFill>
        <p:spPr>
          <a:xfrm>
            <a:off x="5821971" y="2400000"/>
            <a:ext cx="1353672" cy="12443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29F36A6-BF23-409F-8559-E914B92FE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245" b="96633" l="39500" r="6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6" t="70980" r="42412" b="3810"/>
          <a:stretch/>
        </p:blipFill>
        <p:spPr>
          <a:xfrm>
            <a:off x="7366014" y="2078677"/>
            <a:ext cx="1409252" cy="1613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3B0FBC-9DC4-4106-83A1-C5B5C05132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84" b="29694" l="9000" r="31929">
                        <a14:foregroundMark x1="19857" y1="14592" x2="19857" y2="14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75" t="3291" r="70042" b="69101"/>
          <a:stretch/>
        </p:blipFill>
        <p:spPr>
          <a:xfrm>
            <a:off x="1109383" y="4480418"/>
            <a:ext cx="1616944" cy="17671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4FB8FC0-DBC2-4FA2-B261-5188899F01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96" b="30000" l="37429" r="5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81" t="6862" r="40852" b="67134"/>
          <a:stretch/>
        </p:blipFill>
        <p:spPr>
          <a:xfrm>
            <a:off x="2755192" y="4609026"/>
            <a:ext cx="1551398" cy="16644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E297D2-85A8-4F1C-BE95-C14139346F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04" b="29694" l="70429" r="88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21" t="5605" r="14820" b="67910"/>
          <a:stretch/>
        </p:blipFill>
        <p:spPr>
          <a:xfrm>
            <a:off x="4409933" y="4687787"/>
            <a:ext cx="1261581" cy="16289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F57187-33E4-4F4C-85B8-871D214D817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408" b="77653" l="14929" r="2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50000" r="71556" b="21345"/>
          <a:stretch/>
        </p:blipFill>
        <p:spPr>
          <a:xfrm>
            <a:off x="6070743" y="4654596"/>
            <a:ext cx="1219888" cy="16188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6C9A3B2-8D55-426D-B8EC-7BC9EF7557D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88" b="77857" l="43286" r="54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63" t="54414" r="41722" b="21348"/>
          <a:stretch/>
        </p:blipFill>
        <p:spPr>
          <a:xfrm>
            <a:off x="7518765" y="4623552"/>
            <a:ext cx="1462993" cy="167551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FACB708-52FB-4BB7-B2F3-0A058B25398B}"/>
              </a:ext>
            </a:extLst>
          </p:cNvPr>
          <p:cNvSpPr/>
          <p:nvPr/>
        </p:nvSpPr>
        <p:spPr>
          <a:xfrm>
            <a:off x="9795317" y="1871711"/>
            <a:ext cx="1734705" cy="2027579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 b="1" dirty="0" smtClean="0"/>
              <a:t>5</a:t>
            </a:r>
            <a:r>
              <a:rPr lang="vi-VN" sz="18000" b="1" dirty="0" smtClean="0"/>
              <a:t>5z</a:t>
            </a:r>
            <a:endParaRPr lang="en-US" sz="18000" b="1" dirty="0"/>
          </a:p>
        </p:txBody>
      </p:sp>
      <p:sp>
        <p:nvSpPr>
          <p:cNvPr id="20" name="Rectangle: Rounded Corners 47">
            <a:extLst>
              <a:ext uri="{FF2B5EF4-FFF2-40B4-BE49-F238E27FC236}">
                <a16:creationId xmlns:a16="http://schemas.microsoft.com/office/drawing/2014/main" id="{CFACB708-52FB-4BB7-B2F3-0A058B25398B}"/>
              </a:ext>
            </a:extLst>
          </p:cNvPr>
          <p:cNvSpPr/>
          <p:nvPr/>
        </p:nvSpPr>
        <p:spPr>
          <a:xfrm>
            <a:off x="9770648" y="4219995"/>
            <a:ext cx="1734705" cy="2027579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 b="1" dirty="0"/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3406" y="4301913"/>
            <a:ext cx="14544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 smtClean="0">
                <a:solidFill>
                  <a:srgbClr val="FF0000"/>
                </a:solidFill>
                <a:latin typeface="+mj-lt"/>
              </a:rPr>
              <a:t>=</a:t>
            </a:r>
            <a:endParaRPr lang="en-US" sz="15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[Tổng hợp hiệu ứng âm thanh ] Tiếng vỗ tay - Cl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7" y="6247574"/>
            <a:ext cx="1004916" cy="565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925" y="-54148"/>
            <a:ext cx="4955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Bằng</a:t>
            </a:r>
            <a:r>
              <a:rPr lang="en-US" sz="8000" dirty="0" smtClean="0"/>
              <a:t> </a:t>
            </a:r>
            <a:r>
              <a:rPr lang="en-US" sz="8000" dirty="0" err="1" smtClean="0"/>
              <a:t>nhau</a:t>
            </a:r>
            <a:r>
              <a:rPr lang="en-US" sz="8000" dirty="0" smtClean="0"/>
              <a:t>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989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0404 -0.5273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13 -0.520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0065 -0.529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0847 -0.5421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1406 -0.5416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53412 0.37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-0.19583 0.0333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8" grpId="0" animBg="1"/>
      <p:bldP spid="48" grpId="1" animBg="1"/>
      <p:bldP spid="20" grpId="0" animBg="1"/>
      <p:bldP spid="20" grpId="1" animBg="1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1">
            <a:extLst>
              <a:ext uri="{FF2B5EF4-FFF2-40B4-BE49-F238E27FC236}">
                <a16:creationId xmlns:a16="http://schemas.microsoft.com/office/drawing/2014/main" id="{6D970244-BCBD-44CE-A113-EE90CB92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-111182"/>
            <a:ext cx="12193933" cy="6969181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8DCFBCD7-0744-4E32-8858-B1291D3F2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208680"/>
            <a:ext cx="4509780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HĐ 2: </a:t>
            </a:r>
            <a:r>
              <a:rPr lang="en-US" altLang="zh-CN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Trích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dẫn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– </a:t>
            </a:r>
            <a:r>
              <a:rPr lang="en-US" altLang="zh-CN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Đàm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thoại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grpSp>
        <p:nvGrpSpPr>
          <p:cNvPr id="13" name="组合 172">
            <a:extLst>
              <a:ext uri="{FF2B5EF4-FFF2-40B4-BE49-F238E27FC236}">
                <a16:creationId xmlns:a16="http://schemas.microsoft.com/office/drawing/2014/main" id="{6E32A369-CF42-451E-8509-4C2C26948092}"/>
              </a:ext>
            </a:extLst>
          </p:cNvPr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4" name="矩形 59">
              <a:extLst>
                <a:ext uri="{FF2B5EF4-FFF2-40B4-BE49-F238E27FC236}">
                  <a16:creationId xmlns:a16="http://schemas.microsoft.com/office/drawing/2014/main" id="{9D99F957-E889-4E5B-9085-67D24C484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5" name="矩形 60">
              <a:extLst>
                <a:ext uri="{FF2B5EF4-FFF2-40B4-BE49-F238E27FC236}">
                  <a16:creationId xmlns:a16="http://schemas.microsoft.com/office/drawing/2014/main" id="{B6FC17C0-7501-4C39-AF1F-7644DFEAA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" name="五边形 175">
              <a:extLst>
                <a:ext uri="{FF2B5EF4-FFF2-40B4-BE49-F238E27FC236}">
                  <a16:creationId xmlns:a16="http://schemas.microsoft.com/office/drawing/2014/main" id="{83EF0AB8-8218-49BB-ACE9-4951577641E7}"/>
                </a:ext>
              </a:extLst>
            </p:cNvPr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31">
            <a:extLst>
              <a:ext uri="{FF2B5EF4-FFF2-40B4-BE49-F238E27FC236}">
                <a16:creationId xmlns:a16="http://schemas.microsoft.com/office/drawing/2014/main" id="{3418DEB9-176F-4C87-9E10-816B97BBB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-111181"/>
            <a:ext cx="12193933" cy="696918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2F77142B-61DC-4988-8265-D7F160659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47686" r="36947" b="5048"/>
          <a:stretch/>
        </p:blipFill>
        <p:spPr>
          <a:xfrm flipH="1">
            <a:off x="-3" y="4105816"/>
            <a:ext cx="2776454" cy="2752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F8358A-AD63-4E3F-8379-FCBB44F3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36" y="251068"/>
            <a:ext cx="3955020" cy="27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A26AC0F-E94D-4203-9FBC-D54FF43E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12" y="0"/>
            <a:ext cx="4107837" cy="300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3339" y="4774801"/>
            <a:ext cx="11804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1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82215" y="4774800"/>
            <a:ext cx="11804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1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29967" y="4872844"/>
            <a:ext cx="11804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rgbClr val="002060"/>
                </a:solidFill>
                <a:latin typeface="+mj-lt"/>
              </a:rPr>
              <a:t>&lt;</a:t>
            </a:r>
            <a:endParaRPr lang="en-US" sz="15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9" name="[Tổng hợp hiệu ứng âm thanh ] Tiếng vỗ tay - Cl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7" y="6247574"/>
            <a:ext cx="1004916" cy="565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6858" y="3257006"/>
            <a:ext cx="4338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Ít</a:t>
            </a:r>
            <a:r>
              <a:rPr lang="en-US" sz="9600" dirty="0" smtClean="0"/>
              <a:t> </a:t>
            </a:r>
            <a:r>
              <a:rPr lang="en-US" sz="9600" dirty="0" err="1" smtClean="0"/>
              <a:t>hơn</a:t>
            </a:r>
            <a:r>
              <a:rPr lang="en-US" sz="9600" dirty="0" smtClean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311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2" grpId="0" bldLvl="0" autoUpdateAnimBg="0"/>
      <p:bldP spid="12" grpId="1"/>
      <p:bldP spid="2" grpId="0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"/>
          <a:stretch/>
        </p:blipFill>
        <p:spPr>
          <a:xfrm>
            <a:off x="2213656" y="3810000"/>
            <a:ext cx="1142031" cy="284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"/>
          <a:stretch/>
        </p:blipFill>
        <p:spPr>
          <a:xfrm>
            <a:off x="3506170" y="3810000"/>
            <a:ext cx="1142031" cy="284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"/>
          <a:stretch/>
        </p:blipFill>
        <p:spPr>
          <a:xfrm>
            <a:off x="4877770" y="3810000"/>
            <a:ext cx="1142031" cy="2841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"/>
          <a:stretch/>
        </p:blipFill>
        <p:spPr>
          <a:xfrm>
            <a:off x="6173170" y="3810000"/>
            <a:ext cx="1142031" cy="2841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50" y="2813794"/>
            <a:ext cx="784514" cy="784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77" y="2813794"/>
            <a:ext cx="784514" cy="784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50" y="2805075"/>
            <a:ext cx="784514" cy="784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43" y="2805075"/>
            <a:ext cx="784514" cy="784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00" y="2824193"/>
            <a:ext cx="784514" cy="7845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40693" y="1813035"/>
            <a:ext cx="12538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dirty="0">
                <a:solidFill>
                  <a:srgbClr val="7030A0"/>
                </a:solidFill>
              </a:rPr>
              <a:t>5</a:t>
            </a:r>
            <a:endParaRPr lang="en-US" sz="15000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14853" y="4030412"/>
            <a:ext cx="18225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 smtClean="0">
                <a:solidFill>
                  <a:srgbClr val="7030A0"/>
                </a:solidFill>
              </a:rPr>
              <a:t>4</a:t>
            </a:r>
            <a:endParaRPr lang="en-US" sz="150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9295" y="294212"/>
            <a:ext cx="12039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0000"/>
                </a:solidFill>
              </a:rPr>
              <a:t>&lt;</a:t>
            </a:r>
            <a:endParaRPr lang="en-US" sz="15000" dirty="0">
              <a:solidFill>
                <a:srgbClr val="FF0000"/>
              </a:solidFill>
            </a:endParaRPr>
          </a:p>
        </p:txBody>
      </p:sp>
      <p:pic>
        <p:nvPicPr>
          <p:cNvPr id="23" name="[Tổng hợp hiệu ứng âm thanh ] Tiếng vỗ tay - Cl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7" y="6247574"/>
            <a:ext cx="1004916" cy="565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1"/>
          <a:stretch/>
        </p:blipFill>
        <p:spPr>
          <a:xfrm>
            <a:off x="4051552" y="896572"/>
            <a:ext cx="456504" cy="113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72" y="1314855"/>
            <a:ext cx="568968" cy="568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28143" y="4030412"/>
            <a:ext cx="4541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Ít</a:t>
            </a:r>
            <a:r>
              <a:rPr lang="en-US" sz="9600" dirty="0" smtClean="0"/>
              <a:t> </a:t>
            </a:r>
            <a:r>
              <a:rPr lang="en-US" sz="9600" dirty="0" err="1" smtClean="0"/>
              <a:t>hơn</a:t>
            </a:r>
            <a:r>
              <a:rPr lang="en-US" sz="9600" dirty="0" smtClean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817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51237 -0.5615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18242 -0.2430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5" grpId="0"/>
      <p:bldP spid="15" grpId="1"/>
      <p:bldP spid="21" grpId="0"/>
      <p:bldP spid="21" grpId="1"/>
      <p:bldP spid="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38" y="4191001"/>
            <a:ext cx="1910541" cy="1910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1454306" y="3525815"/>
            <a:ext cx="1495244" cy="82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06" y="4191001"/>
            <a:ext cx="1910541" cy="1910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3170328" y="3523677"/>
            <a:ext cx="1502991" cy="829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53" y="4174920"/>
            <a:ext cx="1914004" cy="191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4716013" y="3571342"/>
            <a:ext cx="1515575" cy="836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57" y="4165767"/>
            <a:ext cx="1935775" cy="1935775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9647169" y="2876204"/>
            <a:ext cx="2479460" cy="15382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b</a:t>
            </a:r>
            <a:r>
              <a:rPr lang="vi-VN" sz="4000" dirty="0" smtClean="0"/>
              <a:t>ằng  nhau</a:t>
            </a:r>
            <a:endParaRPr lang="en-US" sz="4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32" y="4178383"/>
            <a:ext cx="1910541" cy="1910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-54820" y="3525815"/>
            <a:ext cx="1495244" cy="825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6135788" y="3558724"/>
            <a:ext cx="1515575" cy="8362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62" l="4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94" y="4165767"/>
            <a:ext cx="1935775" cy="19357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5" b="32769" l="14923" r="8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" r="19609" b="63542"/>
          <a:stretch/>
        </p:blipFill>
        <p:spPr>
          <a:xfrm rot="463811">
            <a:off x="7788649" y="3539359"/>
            <a:ext cx="1515575" cy="8362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62733" y="2731265"/>
            <a:ext cx="1812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C000"/>
                </a:solidFill>
              </a:rPr>
              <a:t>6</a:t>
            </a:r>
            <a:endParaRPr lang="en-US" sz="150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3155" y="2776519"/>
            <a:ext cx="1812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C000"/>
                </a:solidFill>
              </a:rPr>
              <a:t>6</a:t>
            </a:r>
            <a:endParaRPr lang="en-US" sz="150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3068" y="2738000"/>
            <a:ext cx="1812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 smtClean="0">
                <a:solidFill>
                  <a:srgbClr val="FF0000"/>
                </a:solidFill>
              </a:rPr>
              <a:t>=</a:t>
            </a:r>
            <a:endParaRPr lang="en-US" sz="1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0599 0.1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00117 0.109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0052 0.116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03 0.1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00873 0.106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00404 0.106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4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85" y="135323"/>
            <a:ext cx="1362970" cy="3155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1833294" y="3781336"/>
            <a:ext cx="1411670" cy="1900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45" y="174296"/>
            <a:ext cx="1362970" cy="3259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01" y="174296"/>
            <a:ext cx="1362970" cy="3174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28" y="174296"/>
            <a:ext cx="1362970" cy="3259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3458414" y="3830416"/>
            <a:ext cx="1411670" cy="1900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4961207" y="3839525"/>
            <a:ext cx="1411670" cy="1900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6404131" y="3830416"/>
            <a:ext cx="1411670" cy="19006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302474" y="3830416"/>
            <a:ext cx="1411670" cy="19006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66" y="188151"/>
            <a:ext cx="1362970" cy="3259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1" b="89940" l="10000" r="92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83" y="144801"/>
            <a:ext cx="1362970" cy="32040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7726851" y="3781336"/>
            <a:ext cx="1411670" cy="19006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74" b="92973" l="25045" r="7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12197" r="17358" b="8571"/>
          <a:stretch/>
        </p:blipFill>
        <p:spPr>
          <a:xfrm>
            <a:off x="9125456" y="3805876"/>
            <a:ext cx="1411670" cy="1900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2105" y="1246909"/>
            <a:ext cx="12032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7030A0"/>
                </a:solidFill>
              </a:rPr>
              <a:t>6</a:t>
            </a:r>
            <a:endParaRPr lang="en-US" sz="15000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15621" y="3589901"/>
            <a:ext cx="12032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 smtClean="0">
                <a:solidFill>
                  <a:srgbClr val="7030A0"/>
                </a:solidFill>
              </a:rPr>
              <a:t>7</a:t>
            </a:r>
            <a:endParaRPr lang="en-US" sz="15000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7335" y="2215801"/>
            <a:ext cx="12032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0000"/>
                </a:solidFill>
              </a:rPr>
              <a:t>&lt;</a:t>
            </a:r>
            <a:endParaRPr lang="en-US" sz="1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10625 0.1453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11745 0.1407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09128 0.1321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7188 0.13935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05586 0.13009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3 -0.09745 L -0.0573 0.15255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61718 0.1576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mph" presetSubtype="0" fill="hold" grpId="2" nodeType="click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191" dur="46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29454 -0.17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mph" presetSubtype="0" fill="hold" grpId="2" nodeType="click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9" dur="49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0" grpId="0"/>
      <p:bldP spid="30" grpId="1"/>
      <p:bldP spid="30" grpId="2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9" y="5711952"/>
            <a:ext cx="1097280" cy="114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" y="1113986"/>
            <a:ext cx="1365708" cy="148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26" y="1080048"/>
            <a:ext cx="1395169" cy="1517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1" y="2841393"/>
            <a:ext cx="1442785" cy="15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72" y="2883303"/>
            <a:ext cx="1365708" cy="1485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32" y="1113986"/>
            <a:ext cx="1365708" cy="14852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16" y="2925214"/>
            <a:ext cx="1365708" cy="1485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39" y="1113986"/>
            <a:ext cx="1365708" cy="14852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70" y="2948331"/>
            <a:ext cx="1365708" cy="1485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8" y="5711952"/>
            <a:ext cx="1097280" cy="1146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0" y="5711952"/>
            <a:ext cx="1097280" cy="1146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47" y="5709735"/>
            <a:ext cx="1097280" cy="1146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21" y="5709735"/>
            <a:ext cx="1097280" cy="1146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38" y="5709735"/>
            <a:ext cx="1097280" cy="11460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47709" y="2277687"/>
            <a:ext cx="13300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 smtClean="0">
                <a:solidFill>
                  <a:srgbClr val="FF0000"/>
                </a:solidFill>
              </a:rPr>
              <a:t>8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65792" y="4678344"/>
            <a:ext cx="13300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FF0000"/>
                </a:solidFill>
              </a:rPr>
              <a:t>6</a:t>
            </a:r>
            <a:endParaRPr lang="en-US" sz="15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0004" y="2277687"/>
            <a:ext cx="13300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dirty="0">
                <a:solidFill>
                  <a:srgbClr val="00B0F0"/>
                </a:solidFill>
              </a:rPr>
              <a:t>&gt;</a:t>
            </a:r>
            <a:endParaRPr lang="en-US" sz="15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03359 0.2229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7604 0.2275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64 0.221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4935 0.2108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1 0.483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655 0.4930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867 -0.348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build="allAtOnce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236</Words>
  <Application>Microsoft Office PowerPoint</Application>
  <PresentationFormat>Widescreen</PresentationFormat>
  <Paragraphs>52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Windows User</cp:lastModifiedBy>
  <cp:revision>34</cp:revision>
  <dcterms:created xsi:type="dcterms:W3CDTF">2021-09-22T05:03:54Z</dcterms:created>
  <dcterms:modified xsi:type="dcterms:W3CDTF">2024-08-20T01:32:19Z</dcterms:modified>
</cp:coreProperties>
</file>