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74" r:id="rId3"/>
    <p:sldId id="259" r:id="rId4"/>
    <p:sldId id="269" r:id="rId5"/>
    <p:sldId id="260" r:id="rId6"/>
    <p:sldId id="270" r:id="rId7"/>
    <p:sldId id="267" r:id="rId8"/>
    <p:sldId id="271" r:id="rId9"/>
    <p:sldId id="268" r:id="rId10"/>
    <p:sldId id="272" r:id="rId11"/>
    <p:sldId id="275" r:id="rId12"/>
    <p:sldId id="276" r:id="rId13"/>
    <p:sldId id="277" r:id="rId14"/>
    <p:sldId id="278" r:id="rId15"/>
    <p:sldId id="279" r:id="rId16"/>
    <p:sldId id="280" r:id="rId17"/>
    <p:sldId id="285" r:id="rId18"/>
    <p:sldId id="286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764DE-24E4-495A-806E-26A1EAA02745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3FD5A-9B79-4A21-A0C7-9CBA9CED7731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3FD5A-9B79-4A21-A0C7-9CBA9CED7731}" type="slidenum">
              <a:rPr lang="vi-VN" smtClean="0"/>
              <a:pPr/>
              <a:t>14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DBEBF-19A6-4929-AB65-9FAE6964995C}" type="datetimeFigureOut">
              <a:rPr lang="vi-VN" smtClean="0"/>
              <a:pPr/>
              <a:t>20/08/2024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07A86-BFE4-41C7-84EE-FCC2C4121007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slide" Target="slide13.xml"/><Relationship Id="rId7" Type="http://schemas.openxmlformats.org/officeDocument/2006/relationships/slide" Target="slide17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slide" Target="slide16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slide" Target="slide1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slide" Target="slide12.xml"/><Relationship Id="rId4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slide" Target="slide1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999+ Hình nền Powerpoint đẹp, đơn giản nhưng ấn tư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4340" name="AutoShape 4" descr="999+ Hình nền Powerpoint đẹp, đơn giản nhưng ấn tượ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14342" name="Picture 6" descr="999+ Hình nền Powerpoint đẹp, đơn giản nhưng ấn tượ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5466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361864" y="571480"/>
            <a:ext cx="588750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>
                <a:ln/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HOẠT ĐỘNG</a:t>
            </a:r>
          </a:p>
        </p:txBody>
      </p:sp>
      <p:sp>
        <p:nvSpPr>
          <p:cNvPr id="6" name="Rectangle 5"/>
          <p:cNvSpPr/>
          <p:nvPr/>
        </p:nvSpPr>
        <p:spPr>
          <a:xfrm>
            <a:off x="857224" y="1928802"/>
            <a:ext cx="8001056" cy="3320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gộp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Động.vật</a:t>
            </a:r>
            <a:endParaRPr lang="en-US" sz="2800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5-6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Chung</a:t>
            </a:r>
            <a:endParaRPr lang="en-US" sz="2800" dirty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7554" y="185736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2 VÀ 6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7554" y="292893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3 VÀ 5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7554" y="3929066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4 VÀ 4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28" name="AutoShape 4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30" name="AutoShape 6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6634" name="Picture 10" descr="Bộ sưu tập 100+ hình nền Powerpoint đơn giản mà đẹp - Hình Ảnh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2976" y="1785926"/>
            <a:ext cx="6858048" cy="2726786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CHIA THEO YÊU CẦU</a:t>
            </a:r>
            <a:endParaRPr lang="vi-VN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ộ hình nền PowerPoint đẹp, đơn giản và chuyên nghiệ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Rectangle 2">
            <a:hlinkClick r:id="rId3" action="ppaction://hlinksldjump"/>
          </p:cNvPr>
          <p:cNvSpPr/>
          <p:nvPr/>
        </p:nvSpPr>
        <p:spPr>
          <a:xfrm>
            <a:off x="1428728" y="1000108"/>
            <a:ext cx="3000396" cy="192882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1</a:t>
            </a:r>
            <a:endParaRPr lang="vi-VN" sz="9600" dirty="0"/>
          </a:p>
        </p:txBody>
      </p:sp>
      <p:sp>
        <p:nvSpPr>
          <p:cNvPr id="4" name="Rectangle 3">
            <a:hlinkClick r:id="rId4" action="ppaction://hlinksldjump"/>
          </p:cNvPr>
          <p:cNvSpPr/>
          <p:nvPr/>
        </p:nvSpPr>
        <p:spPr>
          <a:xfrm>
            <a:off x="1428728" y="3500438"/>
            <a:ext cx="3000396" cy="192882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3</a:t>
            </a:r>
            <a:endParaRPr lang="vi-VN" sz="9600" dirty="0"/>
          </a:p>
        </p:txBody>
      </p:sp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4857752" y="3500438"/>
            <a:ext cx="3000396" cy="192882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4</a:t>
            </a:r>
            <a:endParaRPr lang="vi-VN" sz="9600" dirty="0"/>
          </a:p>
        </p:txBody>
      </p:sp>
      <p:sp>
        <p:nvSpPr>
          <p:cNvPr id="6" name="Rectangle 5">
            <a:hlinkClick r:id="rId6" action="ppaction://hlinksldjump"/>
          </p:cNvPr>
          <p:cNvSpPr/>
          <p:nvPr/>
        </p:nvSpPr>
        <p:spPr>
          <a:xfrm>
            <a:off x="4857752" y="1000108"/>
            <a:ext cx="3000396" cy="192882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/>
              <a:t>2</a:t>
            </a:r>
            <a:endParaRPr lang="vi-VN" sz="9600" dirty="0"/>
          </a:p>
        </p:txBody>
      </p:sp>
      <p:pic>
        <p:nvPicPr>
          <p:cNvPr id="9" name="Picture 6" descr="Sở Giáo Dục Và Đào Tạo Vĩnh Phúc">
            <a:hlinkClick r:id="rId7" action="ppaction://hlinksldjump"/>
          </p:cNvPr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5495951"/>
            <a:ext cx="1022175" cy="13620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4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4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0" name="Picture 19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282" y="2643182"/>
            <a:ext cx="931301" cy="1214422"/>
          </a:xfrm>
          <a:prstGeom prst="rect">
            <a:avLst/>
          </a:prstGeom>
        </p:spPr>
      </p:pic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285852" y="2714620"/>
            <a:ext cx="931301" cy="1214422"/>
          </a:xfrm>
          <a:prstGeom prst="rect">
            <a:avLst/>
          </a:prstGeom>
        </p:spPr>
      </p:pic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3108" y="2714620"/>
            <a:ext cx="931301" cy="1214422"/>
          </a:xfrm>
          <a:prstGeom prst="rect">
            <a:avLst/>
          </a:prstGeom>
        </p:spPr>
      </p:pic>
      <p:pic>
        <p:nvPicPr>
          <p:cNvPr id="23" name="Picture 2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214678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14620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00760" y="2786058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858016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929586" y="2786058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2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6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285852" y="2714620"/>
            <a:ext cx="931301" cy="1214422"/>
          </a:xfrm>
          <a:prstGeom prst="rect">
            <a:avLst/>
          </a:prstGeom>
        </p:spPr>
      </p:pic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285984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14620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72198" y="2786058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143768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072330" y="4000504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  <p:pic>
        <p:nvPicPr>
          <p:cNvPr id="28" name="Picture 27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72198" y="4000504"/>
            <a:ext cx="931301" cy="1214422"/>
          </a:xfrm>
          <a:prstGeom prst="rect">
            <a:avLst/>
          </a:prstGeom>
        </p:spPr>
      </p:pic>
      <p:pic>
        <p:nvPicPr>
          <p:cNvPr id="29" name="Picture 28" descr="THỎ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000628" y="4000504"/>
            <a:ext cx="931301" cy="1214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5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1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7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3108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14620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00760" y="2786058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000892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929586" y="2786058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  <p:pic>
        <p:nvPicPr>
          <p:cNvPr id="29" name="Picture 28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357818" y="4143380"/>
            <a:ext cx="931301" cy="1214422"/>
          </a:xfrm>
          <a:prstGeom prst="rect">
            <a:avLst/>
          </a:prstGeom>
        </p:spPr>
      </p:pic>
      <p:pic>
        <p:nvPicPr>
          <p:cNvPr id="30" name="Picture 29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357950" y="4143380"/>
            <a:ext cx="931301" cy="1214422"/>
          </a:xfrm>
          <a:prstGeom prst="rect">
            <a:avLst/>
          </a:prstGeom>
        </p:spPr>
      </p:pic>
      <p:pic>
        <p:nvPicPr>
          <p:cNvPr id="31" name="Picture 3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286644" y="4143380"/>
            <a:ext cx="931301" cy="1214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1500174"/>
            <a:ext cx="4500562" cy="535782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1500174"/>
            <a:ext cx="4500562" cy="535782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3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57884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5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285852" y="2714620"/>
            <a:ext cx="931301" cy="1214422"/>
          </a:xfrm>
          <a:prstGeom prst="rect">
            <a:avLst/>
          </a:prstGeom>
        </p:spPr>
      </p:pic>
      <p:pic>
        <p:nvPicPr>
          <p:cNvPr id="22" name="Picture 2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143108" y="2714620"/>
            <a:ext cx="931301" cy="1214422"/>
          </a:xfrm>
          <a:prstGeom prst="rect">
            <a:avLst/>
          </a:prstGeom>
        </p:spPr>
      </p:pic>
      <p:pic>
        <p:nvPicPr>
          <p:cNvPr id="23" name="Picture 2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214678" y="2714620"/>
            <a:ext cx="931301" cy="1214422"/>
          </a:xfrm>
          <a:prstGeom prst="rect">
            <a:avLst/>
          </a:prstGeom>
        </p:spPr>
      </p:pic>
      <p:pic>
        <p:nvPicPr>
          <p:cNvPr id="24" name="Picture 2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2786058"/>
            <a:ext cx="931301" cy="1214422"/>
          </a:xfrm>
          <a:prstGeom prst="rect">
            <a:avLst/>
          </a:prstGeom>
        </p:spPr>
      </p:pic>
      <p:pic>
        <p:nvPicPr>
          <p:cNvPr id="25" name="Picture 2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00760" y="2857496"/>
            <a:ext cx="931301" cy="1214422"/>
          </a:xfrm>
          <a:prstGeom prst="rect">
            <a:avLst/>
          </a:prstGeom>
        </p:spPr>
      </p:pic>
      <p:pic>
        <p:nvPicPr>
          <p:cNvPr id="26" name="Picture 2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7072330" y="2786058"/>
            <a:ext cx="931301" cy="1214422"/>
          </a:xfrm>
          <a:prstGeom prst="rect">
            <a:avLst/>
          </a:prstGeom>
        </p:spPr>
      </p:pic>
      <p:pic>
        <p:nvPicPr>
          <p:cNvPr id="27" name="Picture 2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929190" y="4000504"/>
            <a:ext cx="931301" cy="1214422"/>
          </a:xfrm>
          <a:prstGeom prst="rect">
            <a:avLst/>
          </a:prstGeom>
        </p:spPr>
      </p:pic>
      <p:sp>
        <p:nvSpPr>
          <p:cNvPr id="29700" name="AutoShape 4" descr="Chủ đề các phòng trong ngôi nhà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9702" name="Picture 6" descr="Sở Giáo Dục Và Đào Tạo Vĩnh Phúc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29586" y="5715016"/>
            <a:ext cx="1022175" cy="1362049"/>
          </a:xfrm>
          <a:prstGeom prst="rect">
            <a:avLst/>
          </a:prstGeom>
          <a:noFill/>
        </p:spPr>
      </p:pic>
      <p:pic>
        <p:nvPicPr>
          <p:cNvPr id="28" name="Picture 2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072198" y="4071942"/>
            <a:ext cx="931301" cy="12144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28" name="AutoShape 4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30" name="AutoShape 6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6634" name="Picture 10" descr="Bộ sưu tập 100+ hình nền Powerpoint đơn giản mà đẹp - Hình Ảnh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2976" y="1785926"/>
            <a:ext cx="6858048" cy="2726786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CHIA THEO Ý THÍCH</a:t>
            </a:r>
            <a:endParaRPr lang="vi-VN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 descr="99+ Background Powerpoint Đẹp cho bài thuyết trình chuyên nghiệp - Hình Ảnh  Đẹp HD | Hình ảnh, Hình nền, Nhật ký nghệ thuậ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30724" name="Picture 4" descr="100+ hình nền dộng cho powerpoint - hinhanhsieudep.n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1928794" y="2214554"/>
            <a:ext cx="5284588" cy="15696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 CHƠI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28" name="AutoShape 4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26630" name="AutoShape 6" descr="Tải +999 Hình Nền Powerpoint Đẹp Nhất Năm 201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26634" name="Picture 10" descr="Bộ sưu tập 100+ hình nền Powerpoint đơn giản mà đẹp - Hình Ảnh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2976" y="1785926"/>
            <a:ext cx="6858048" cy="2726786"/>
          </a:xfrm>
          <a:prstGeom prst="rect">
            <a:avLst/>
          </a:prstGeom>
          <a:noFill/>
        </p:spPr>
        <p:txBody>
          <a:bodyPr wrap="none" rtlCol="0">
            <a:prstTxWarp prst="textChevronInverted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CHIA THEO MẪU</a:t>
            </a:r>
            <a:endParaRPr lang="vi-VN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9" name="Picture 18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20" name="Picture 19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21" name="Picture 2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963077" y="0"/>
            <a:ext cx="931301" cy="1214422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1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58016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7</a:t>
            </a:r>
            <a:endParaRPr lang="vi-VN" sz="9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-0.67136 0.4326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576" y="2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07407E-6 L 0.1783 0.4115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646" y="1995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07407E-6 L 0.18542 0.41157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00" y="206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9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0.17673 0.42199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0" y="21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9062 0.58796 " pathEditMode="relative" ptsTypes="AA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2 0.58796 L -3.33333E-6 7.40741E-7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92" y="-29306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3 0.58796 L -3.05556E-6 4.07407E-6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29398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2 0.58796 L 1.94444E-6 4.07407E-6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2939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063 0.58796 L 2.77556E-17 4.07407E-6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31" y="-293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83 0.41157 L -1.38889E-6 7.40741E-7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63" y="-20486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542 0.41157 L -8.33333E-7 7.40741E-7 " pathEditMode="relative" rAng="0" ptsTypes="AA">
                                      <p:cBhvr>
                                        <p:cTn id="1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63" y="-20486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673 0.42199 L -1.94444E-6 -4.44444E-6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36" y="-22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136 0.43263 L 4.16667E-6 7.40741E-7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472" y="-21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2" grpId="0" animBg="1"/>
      <p:bldP spid="22" grpId="1" animBg="1"/>
      <p:bldP spid="22" grpId="2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643446"/>
          </a:xfrm>
          <a:prstGeom prst="frame">
            <a:avLst>
              <a:gd name="adj1" fmla="val 3527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2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16" y="5643578"/>
            <a:ext cx="1285884" cy="12144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6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11" name="Picture 1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2" name="Picture 1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3" name="Picture 1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963077" y="0"/>
            <a:ext cx="931301" cy="121442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0399 0.39907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50399 0.39907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49 0.42014 " pathEditMode="relative" ptsTypes="AA">
                                      <p:cBhvr>
                                        <p:cTn id="2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49 0.42014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9149 0.42014 " pathEditMode="relative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1423 0.58796 " pathEditMode="relative" ptsTypes="AA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1423 0.58796 " pathEditMode="relative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1423 0.58796 " pathEditMode="relative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424 0.58796 L -2.77778E-6 7.40741E-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25" y="-2930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423 0.58796 L 4.72222E-6 7.40741E-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694" y="-2930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1424 0.58796 L -2.22222E-6 7.40741E-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851" y="-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49 0.42013 L -4.44444E-6 -2.59259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983" y="-21435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49 0.42013 L -2.77778E-7 7.40741E-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10" y="-2090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149 0.42013 L -3.33333E-6 7.40741E-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44" y="-20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4 0.39907 L 1.66667E-6 7.40741E-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86" y="-1986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0399 0.39907 L -3.05556E-6 4.07407E-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1" y="-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9" grpId="1" animBg="1"/>
      <p:bldP spid="19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8992" y="1785926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2 VÀ 6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86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643446"/>
          </a:xfrm>
          <a:prstGeom prst="frame">
            <a:avLst>
              <a:gd name="adj1" fmla="val 386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28794" y="2071678"/>
            <a:ext cx="1847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sz="60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2264" y="2071678"/>
            <a:ext cx="1847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sz="6000" dirty="0">
              <a:solidFill>
                <a:srgbClr val="00B05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3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16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5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11" name="Picture 1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2" name="Picture 1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3" name="Picture 1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963077" y="0"/>
            <a:ext cx="931301" cy="121442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4896 0.45162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4896 0.45162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44896 0.45162 " pathEditMode="relative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375 0.40949 " pathEditMode="relative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375 0.40949 " pathEditMode="relative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375 0.40949 " pathEditMode="relative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2205 0.58796 " pathEditMode="relative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2205 0.58796 " pathEditMode="relative" ptsTypes="AA">
                                      <p:cBhvr>
                                        <p:cTn id="3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205 0.58796 L 1.94444E-6 4.07407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111" y="-29398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205 0.58796 L -2.22222E-6 7.40741E-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0" y="-2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0.40949 L -1.94444E-6 7.40741E-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87" y="-2037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0.40949 L 2.22222E-6 7.40741E-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89" y="-2037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0.40949 L -2.77778E-6 7.40741E-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01" y="-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96 0.45162 L 5.55556E-7 7.40741E-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49" y="-22477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96 0.45162 L 3.05556E-6 7.40741E-7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49" y="-22477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4896 0.45162 L -4.44444E-6 7.40741E-7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49" y="-2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9" grpId="1" animBg="1"/>
      <p:bldP spid="19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ình nền Powerpoint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86116" y="857232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1 VÀ 7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7554" y="185736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2 VÀ 6</a:t>
            </a:r>
            <a:endParaRPr lang="vi-VN" sz="6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7554" y="2928934"/>
            <a:ext cx="29289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3 VÀ 5</a:t>
            </a:r>
            <a:endParaRPr lang="vi-VN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pic>
        <p:nvPicPr>
          <p:cNvPr id="3" name="Picture 2" descr="Hình nền powerpoint màu trắng đẹ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</p:pic>
      <p:sp>
        <p:nvSpPr>
          <p:cNvPr id="5" name="Frame 4"/>
          <p:cNvSpPr/>
          <p:nvPr/>
        </p:nvSpPr>
        <p:spPr>
          <a:xfrm>
            <a:off x="0" y="2214554"/>
            <a:ext cx="4500562" cy="4643446"/>
          </a:xfrm>
          <a:prstGeom prst="frame">
            <a:avLst>
              <a:gd name="adj1" fmla="val 31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FF0000"/>
              </a:solidFill>
            </a:endParaRPr>
          </a:p>
        </p:txBody>
      </p:sp>
      <p:sp>
        <p:nvSpPr>
          <p:cNvPr id="6" name="Frame 5"/>
          <p:cNvSpPr/>
          <p:nvPr/>
        </p:nvSpPr>
        <p:spPr>
          <a:xfrm>
            <a:off x="4643438" y="2214554"/>
            <a:ext cx="4500562" cy="4714908"/>
          </a:xfrm>
          <a:prstGeom prst="frame">
            <a:avLst>
              <a:gd name="adj1" fmla="val 3866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00298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4</a:t>
            </a:r>
            <a:endParaRPr lang="vi-VN" sz="96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58016" y="5500702"/>
            <a:ext cx="1285884" cy="1357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>
                <a:solidFill>
                  <a:srgbClr val="FF0000"/>
                </a:solidFill>
              </a:rPr>
              <a:t> 4</a:t>
            </a:r>
            <a:endParaRPr lang="vi-VN" sz="9600" dirty="0">
              <a:solidFill>
                <a:srgbClr val="FF0000"/>
              </a:solidFill>
            </a:endParaRPr>
          </a:p>
        </p:txBody>
      </p:sp>
      <p:pic>
        <p:nvPicPr>
          <p:cNvPr id="11" name="Picture 10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6500826" y="0"/>
            <a:ext cx="931301" cy="1214422"/>
          </a:xfrm>
          <a:prstGeom prst="rect">
            <a:avLst/>
          </a:prstGeom>
        </p:spPr>
      </p:pic>
      <p:pic>
        <p:nvPicPr>
          <p:cNvPr id="12" name="Picture 11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5572132" y="0"/>
            <a:ext cx="931301" cy="1214422"/>
          </a:xfrm>
          <a:prstGeom prst="rect">
            <a:avLst/>
          </a:prstGeom>
        </p:spPr>
      </p:pic>
      <p:pic>
        <p:nvPicPr>
          <p:cNvPr id="13" name="Picture 12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4643438" y="0"/>
            <a:ext cx="931301" cy="1214422"/>
          </a:xfrm>
          <a:prstGeom prst="rect">
            <a:avLst/>
          </a:prstGeom>
        </p:spPr>
      </p:pic>
      <p:pic>
        <p:nvPicPr>
          <p:cNvPr id="14" name="Picture 13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3714744" y="0"/>
            <a:ext cx="931301" cy="1214422"/>
          </a:xfrm>
          <a:prstGeom prst="rect">
            <a:avLst/>
          </a:prstGeom>
        </p:spPr>
      </p:pic>
      <p:pic>
        <p:nvPicPr>
          <p:cNvPr id="15" name="Picture 14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2786050" y="0"/>
            <a:ext cx="931301" cy="1214422"/>
          </a:xfrm>
          <a:prstGeom prst="rect">
            <a:avLst/>
          </a:prstGeom>
        </p:spPr>
      </p:pic>
      <p:pic>
        <p:nvPicPr>
          <p:cNvPr id="16" name="Picture 15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857356" y="0"/>
            <a:ext cx="931301" cy="1214422"/>
          </a:xfrm>
          <a:prstGeom prst="rect">
            <a:avLst/>
          </a:prstGeom>
        </p:spPr>
      </p:pic>
      <p:pic>
        <p:nvPicPr>
          <p:cNvPr id="17" name="Picture 16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0" y="0"/>
            <a:ext cx="931301" cy="1214422"/>
          </a:xfrm>
          <a:prstGeom prst="rect">
            <a:avLst/>
          </a:prstGeom>
        </p:spPr>
      </p:pic>
      <p:pic>
        <p:nvPicPr>
          <p:cNvPr id="18" name="Picture 17" descr="THỎ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B6B2AD"/>
              </a:clrFrom>
              <a:clrTo>
                <a:srgbClr val="B6B2AD">
                  <a:alpha val="0"/>
                </a:srgbClr>
              </a:clrTo>
            </a:clrChange>
            <a:lum bright="20000" contrast="40000"/>
          </a:blip>
          <a:stretch>
            <a:fillRect/>
          </a:stretch>
        </p:blipFill>
        <p:spPr>
          <a:xfrm>
            <a:off x="1000100" y="0"/>
            <a:ext cx="931301" cy="1214422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7786710" y="0"/>
            <a:ext cx="1357290" cy="1643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0" dirty="0">
                <a:solidFill>
                  <a:srgbClr val="FF0000"/>
                </a:solidFill>
              </a:rPr>
              <a:t>8</a:t>
            </a:r>
            <a:endParaRPr lang="vi-VN" sz="1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9375 0.48311 " pathEditMode="relative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9375 0.48311 " pathEditMode="relative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39375 0.48311 " pathEditMode="relative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-0.39375 0.483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88" y="2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3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8282 0.45139 " pathEditMode="relative" ptsTypes="AA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1 0.45138 L -2.5E-6 7.40741E-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0" y="-22477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2 0.45138 L -1.30104E-17 7.40741E-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340" y="-22477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1 0.45138 L 4.72222E-6 7.40741E-7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132" y="-2247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282 0.45138 L 1.66667E-6 7.40741E-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80" y="-224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-2.5E-6 7.40741E-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2405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4.25007E-17 7.40741E-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2405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2.5E-6 7.40741E-7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79" y="-24051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75 0.4831 L 2.22222E-6 7.40741E-7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62" y="-240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20" grpId="0" animBg="1"/>
      <p:bldP spid="2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124</Words>
  <Application>Microsoft Office PowerPoint</Application>
  <PresentationFormat>On-screen Show (4:3)</PresentationFormat>
  <Paragraphs>46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</dc:creator>
  <cp:lastModifiedBy>Windows User</cp:lastModifiedBy>
  <cp:revision>38</cp:revision>
  <dcterms:created xsi:type="dcterms:W3CDTF">2020-10-12T12:05:34Z</dcterms:created>
  <dcterms:modified xsi:type="dcterms:W3CDTF">2024-08-20T01:43:19Z</dcterms:modified>
</cp:coreProperties>
</file>