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6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5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6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3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6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3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0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5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EE481-1304-4512-B263-6D0F0039950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3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Rau Xanh | Nền PSD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869" y="-1340069"/>
            <a:ext cx="12312869" cy="79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504" y="-299545"/>
            <a:ext cx="10801875" cy="445713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KĨ NĂNG SỬ DỤNG NẠO GỌT VỎ ,  SƠ CHẾ CÁC LOẠI CỦ QUẢ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MGN B2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3752" y="27326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" y="-504496"/>
            <a:ext cx="12396295" cy="837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4115" y="362607"/>
            <a:ext cx="61748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8796" y="1680074"/>
            <a:ext cx="686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LĨNH VỰC PHÁT TRIỂN NHẬN THỨC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492" y="2795016"/>
            <a:ext cx="121353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</a:rPr>
              <a:t>Thí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nghiệm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những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chiếc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tăm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vui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nhộn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1563" y="4761016"/>
            <a:ext cx="5832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</a:rPr>
              <a:t>Lớp</a:t>
            </a:r>
            <a:r>
              <a:rPr lang="en-US" sz="4800" dirty="0" smtClean="0">
                <a:solidFill>
                  <a:srgbClr val="00B050"/>
                </a:solidFill>
              </a:rPr>
              <a:t>: </a:t>
            </a:r>
            <a:r>
              <a:rPr lang="en-US" sz="4800" dirty="0" err="1" smtClean="0">
                <a:solidFill>
                  <a:srgbClr val="00B050"/>
                </a:solidFill>
              </a:rPr>
              <a:t>Mẫu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giáo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nhỡ</a:t>
            </a:r>
            <a:r>
              <a:rPr lang="en-US" sz="4800" dirty="0" smtClean="0">
                <a:solidFill>
                  <a:srgbClr val="00B050"/>
                </a:solidFill>
              </a:rPr>
              <a:t> B2 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8665" y="1954924"/>
            <a:ext cx="82107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F0"/>
                </a:solidFill>
              </a:rPr>
              <a:t>Bé</a:t>
            </a:r>
            <a:r>
              <a:rPr lang="en-US" sz="8000" dirty="0" smtClean="0">
                <a:solidFill>
                  <a:srgbClr val="00B0F0"/>
                </a:solidFill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</a:rPr>
              <a:t>làm</a:t>
            </a:r>
            <a:r>
              <a:rPr lang="en-US" sz="8000" dirty="0" smtClean="0">
                <a:solidFill>
                  <a:srgbClr val="00B0F0"/>
                </a:solidFill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</a:rPr>
              <a:t>nội</a:t>
            </a:r>
            <a:r>
              <a:rPr lang="en-US" sz="8000" dirty="0" smtClean="0">
                <a:solidFill>
                  <a:srgbClr val="00B0F0"/>
                </a:solidFill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</a:rPr>
              <a:t>trợ</a:t>
            </a:r>
            <a:r>
              <a:rPr lang="en-US" sz="8000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n-US" sz="8000" dirty="0" smtClean="0">
                <a:solidFill>
                  <a:srgbClr val="00B0F0"/>
                </a:solidFill>
              </a:rPr>
              <a:t>“ </a:t>
            </a:r>
            <a:r>
              <a:rPr lang="en-US" sz="8000" dirty="0" err="1" smtClean="0">
                <a:solidFill>
                  <a:srgbClr val="00B0F0"/>
                </a:solidFill>
              </a:rPr>
              <a:t>Món</a:t>
            </a:r>
            <a:r>
              <a:rPr lang="en-US" sz="8000" dirty="0" smtClean="0">
                <a:solidFill>
                  <a:srgbClr val="00B0F0"/>
                </a:solidFill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</a:rPr>
              <a:t>muối</a:t>
            </a:r>
            <a:r>
              <a:rPr lang="en-US" sz="8000" dirty="0" smtClean="0">
                <a:solidFill>
                  <a:srgbClr val="00B0F0"/>
                </a:solidFill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</a:rPr>
              <a:t>vừng</a:t>
            </a:r>
            <a:r>
              <a:rPr lang="en-US" sz="8000" dirty="0" smtClean="0">
                <a:solidFill>
                  <a:srgbClr val="00B0F0"/>
                </a:solidFill>
              </a:rPr>
              <a:t>” </a:t>
            </a:r>
            <a:endParaRPr lang="en-US" sz="8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66" y="416691"/>
            <a:ext cx="8040414" cy="587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04952" y="993228"/>
            <a:ext cx="6269229" cy="4649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249" y="179354"/>
            <a:ext cx="4645555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08" y="282794"/>
            <a:ext cx="5372100" cy="622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693" y="282794"/>
            <a:ext cx="5377138" cy="62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48" y="1122966"/>
            <a:ext cx="5707117" cy="4536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754" y="1123190"/>
            <a:ext cx="5711855" cy="45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46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          THỰC HÀNH KĨ NĂNG SỬ DỤNG NẠO GỌT VỎ ,  SƠ CHẾ CÁC LOẠI CỦ QUẢ   LỚP MGN B2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Trẻ tìm hiểu về một số loại rau   LỚP MGN B2</dc:title>
  <dc:creator>ghhs</dc:creator>
  <cp:lastModifiedBy>ghhs</cp:lastModifiedBy>
  <cp:revision>7</cp:revision>
  <cp:lastPrinted>2024-06-28T02:06:23Z</cp:lastPrinted>
  <dcterms:created xsi:type="dcterms:W3CDTF">2024-01-09T02:08:58Z</dcterms:created>
  <dcterms:modified xsi:type="dcterms:W3CDTF">2024-06-28T02:06:25Z</dcterms:modified>
</cp:coreProperties>
</file>