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820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altLang="en-US" sz="10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viên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Cù Thị Thu Thủy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318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2016-12-20T13:39:57Z</dcterms:created>
  <dcterms:modified xsi:type="dcterms:W3CDTF">2022-08-12T03:23:16Z</dcterms:modified>
</cp:coreProperties>
</file>