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PGD&amp;ĐT QUẬN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LONG BIÊN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HOA SỮA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>
                <a:latin typeface="Arial" pitchFamily="34" charset="0"/>
                <a:cs typeface="Arial" pitchFamily="34" charset="0"/>
              </a:rPr>
              <a:t>: MGN 4 - 5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Quỳnh</a:t>
            </a:r>
            <a:r>
              <a:rPr lang="en-US" smtClean="0">
                <a:latin typeface="Arial" pitchFamily="34" charset="0"/>
                <a:cs typeface="Arial" pitchFamily="34" charset="0"/>
              </a:rPr>
              <a:t> Mai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>
                <a:latin typeface="Arial" pitchFamily="34" charset="0"/>
                <a:cs typeface="Arial" pitchFamily="34" charset="0"/>
              </a:rPr>
              <a:t>: 2023 - 2024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85</Words>
  <Application>Microsoft Office PowerPoint</Application>
  <PresentationFormat>On-screen Show (4:3)</PresentationFormat>
  <Paragraphs>16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104</cp:revision>
  <dcterms:created xsi:type="dcterms:W3CDTF">2017-11-07T14:01:20Z</dcterms:created>
  <dcterms:modified xsi:type="dcterms:W3CDTF">2024-08-19T10:54:33Z</dcterms:modified>
</cp:coreProperties>
</file>