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7" r:id="rId4"/>
    <p:sldId id="268" r:id="rId5"/>
    <p:sldId id="258" r:id="rId6"/>
    <p:sldId id="260" r:id="rId7"/>
    <p:sldId id="261" r:id="rId8"/>
    <p:sldId id="266" r:id="rId9"/>
    <p:sldId id="259" r:id="rId10"/>
    <p:sldId id="269" r:id="rId11"/>
    <p:sldId id="274" r:id="rId12"/>
    <p:sldId id="262" r:id="rId13"/>
    <p:sldId id="270" r:id="rId14"/>
    <p:sldId id="263" r:id="rId15"/>
    <p:sldId id="264" r:id="rId16"/>
    <p:sldId id="273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AB60E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26C2-24F1-42DF-8DE9-113BB8BFA38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7B5F4C3-33F2-4439-9005-D6E7D43C5957}">
      <dgm:prSet phldrT="[Text]" custT="1"/>
      <dgm:spPr/>
      <dgm:t>
        <a:bodyPr/>
        <a:lstStyle/>
        <a:p>
          <a:r>
            <a:rPr lang="en-US" sz="11500" b="1" smtClean="0">
              <a:latin typeface="UTM Avo" pitchFamily="18" charset="0"/>
            </a:rPr>
            <a:t>e</a:t>
          </a:r>
          <a:endParaRPr lang="en-US" sz="11500" b="1" dirty="0">
            <a:latin typeface="UTM Avo" pitchFamily="18" charset="0"/>
          </a:endParaRPr>
        </a:p>
      </dgm:t>
    </dgm:pt>
    <dgm:pt modelId="{A5A5E1F8-3F83-4D07-A17C-3E2CD11DD8BE}" type="parTrans" cxnId="{9E657666-D638-4372-AAF9-B74AE2FE164A}">
      <dgm:prSet/>
      <dgm:spPr/>
      <dgm:t>
        <a:bodyPr/>
        <a:lstStyle/>
        <a:p>
          <a:endParaRPr lang="en-US"/>
        </a:p>
      </dgm:t>
    </dgm:pt>
    <dgm:pt modelId="{E89BF68C-0077-4C28-BA1E-986DA3340EEB}" type="sibTrans" cxnId="{9E657666-D638-4372-AAF9-B74AE2FE164A}">
      <dgm:prSet/>
      <dgm:spPr/>
      <dgm:t>
        <a:bodyPr/>
        <a:lstStyle/>
        <a:p>
          <a:endParaRPr lang="en-US"/>
        </a:p>
      </dgm:t>
    </dgm:pt>
    <dgm:pt modelId="{661B4FE9-F49C-40A1-9EF3-F60B55EB2CD0}">
      <dgm:prSet phldrT="[Text]" custT="1"/>
      <dgm:spPr/>
      <dgm:t>
        <a:bodyPr/>
        <a:lstStyle/>
        <a:p>
          <a:r>
            <a:rPr lang="en-US" sz="11500" b="1" smtClean="0">
              <a:latin typeface="UTM Avo" pitchFamily="18" charset="0"/>
            </a:rPr>
            <a:t>E</a:t>
          </a:r>
          <a:endParaRPr lang="en-US" sz="11500" b="1" dirty="0">
            <a:latin typeface="UTM Avo" pitchFamily="18" charset="0"/>
          </a:endParaRPr>
        </a:p>
      </dgm:t>
    </dgm:pt>
    <dgm:pt modelId="{16CA9828-7D41-4B7F-8748-BEDDD1E19D58}" type="parTrans" cxnId="{052BB79F-D2AE-43D3-BBB4-5B3DE20EDAF6}">
      <dgm:prSet/>
      <dgm:spPr/>
      <dgm:t>
        <a:bodyPr/>
        <a:lstStyle/>
        <a:p>
          <a:endParaRPr lang="en-US"/>
        </a:p>
      </dgm:t>
    </dgm:pt>
    <dgm:pt modelId="{EB328FE1-453F-46FF-8880-5F95827CF09B}" type="sibTrans" cxnId="{052BB79F-D2AE-43D3-BBB4-5B3DE20EDAF6}">
      <dgm:prSet/>
      <dgm:spPr/>
      <dgm:t>
        <a:bodyPr/>
        <a:lstStyle/>
        <a:p>
          <a:endParaRPr lang="en-US"/>
        </a:p>
      </dgm:t>
    </dgm:pt>
    <dgm:pt modelId="{4AC54EF9-1526-4819-ACC4-52BFE95E6D31}">
      <dgm:prSet phldrT="[Text]" custT="1"/>
      <dgm:spPr/>
      <dgm:t>
        <a:bodyPr/>
        <a:lstStyle/>
        <a:p>
          <a:r>
            <a:rPr lang="en-US" sz="7200" b="1" dirty="0" smtClean="0">
              <a:latin typeface="UTM Avo" pitchFamily="18" charset="0"/>
            </a:rPr>
            <a:t>e</a:t>
          </a:r>
          <a:endParaRPr lang="en-US" sz="7200" b="1" dirty="0">
            <a:latin typeface="UTM Avo" pitchFamily="18" charset="0"/>
          </a:endParaRPr>
        </a:p>
      </dgm:t>
    </dgm:pt>
    <dgm:pt modelId="{94031FDA-88C7-4DBB-8DF5-59CE483726EB}" type="parTrans" cxnId="{DDF1690D-E958-4D49-9BE8-7006FEEE4A4D}">
      <dgm:prSet/>
      <dgm:spPr/>
      <dgm:t>
        <a:bodyPr/>
        <a:lstStyle/>
        <a:p>
          <a:endParaRPr lang="en-US"/>
        </a:p>
      </dgm:t>
    </dgm:pt>
    <dgm:pt modelId="{EE675AFC-A2FC-42CF-9C8A-C72E3CDA974E}" type="sibTrans" cxnId="{DDF1690D-E958-4D49-9BE8-7006FEEE4A4D}">
      <dgm:prSet/>
      <dgm:spPr/>
      <dgm:t>
        <a:bodyPr/>
        <a:lstStyle/>
        <a:p>
          <a:endParaRPr lang="en-US"/>
        </a:p>
      </dgm:t>
    </dgm:pt>
    <dgm:pt modelId="{AF284297-8BB7-451E-B67A-F2C5960D4811}">
      <dgm:prSet custT="1"/>
      <dgm:spPr/>
      <dgm:t>
        <a:bodyPr/>
        <a:lstStyle/>
        <a:p>
          <a:r>
            <a:rPr lang="en-US" sz="8800" b="1" smtClean="0">
              <a:latin typeface="UTM Avo" pitchFamily="18" charset="0"/>
            </a:rPr>
            <a:t>e</a:t>
          </a:r>
          <a:endParaRPr lang="en-US" sz="8800" b="1" dirty="0">
            <a:latin typeface="UTM Avo" pitchFamily="18" charset="0"/>
          </a:endParaRPr>
        </a:p>
      </dgm:t>
    </dgm:pt>
    <dgm:pt modelId="{EE81A832-523F-43A2-A589-8DB7BE3E8F1C}" type="parTrans" cxnId="{1E390438-C536-4D9E-92E0-56941BACACB3}">
      <dgm:prSet/>
      <dgm:spPr/>
      <dgm:t>
        <a:bodyPr/>
        <a:lstStyle/>
        <a:p>
          <a:endParaRPr lang="en-US"/>
        </a:p>
      </dgm:t>
    </dgm:pt>
    <dgm:pt modelId="{A65846B4-5289-4ED1-B6F7-3B835AC75D76}" type="sibTrans" cxnId="{1E390438-C536-4D9E-92E0-56941BACACB3}">
      <dgm:prSet/>
      <dgm:spPr/>
      <dgm:t>
        <a:bodyPr/>
        <a:lstStyle/>
        <a:p>
          <a:endParaRPr lang="en-US"/>
        </a:p>
      </dgm:t>
    </dgm:pt>
    <dgm:pt modelId="{401F16B1-DD0C-49F7-9604-FD7BADD7D5D1}" type="pres">
      <dgm:prSet presAssocID="{EFAA26C2-24F1-42DF-8DE9-113BB8BFA3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4AD1A-FCDC-431D-8865-7669990B265E}" type="pres">
      <dgm:prSet presAssocID="{F7B5F4C3-33F2-4439-9005-D6E7D43C5957}" presName="root1" presStyleCnt="0"/>
      <dgm:spPr/>
      <dgm:t>
        <a:bodyPr/>
        <a:lstStyle/>
        <a:p>
          <a:endParaRPr lang="en-US"/>
        </a:p>
      </dgm:t>
    </dgm:pt>
    <dgm:pt modelId="{C513D9F0-FDA4-46C7-8690-E98B463A26ED}" type="pres">
      <dgm:prSet presAssocID="{F7B5F4C3-33F2-4439-9005-D6E7D43C5957}" presName="LevelOneTextNode" presStyleLbl="node0" presStyleIdx="0" presStyleCnt="1" custAng="5400000" custScaleX="257716" custScaleY="33500" custLinFactNeighborX="-41609" custLinFactNeighborY="1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0B7CD0-0340-45D1-9744-9713159F424C}" type="pres">
      <dgm:prSet presAssocID="{F7B5F4C3-33F2-4439-9005-D6E7D43C5957}" presName="level2hierChild" presStyleCnt="0"/>
      <dgm:spPr/>
      <dgm:t>
        <a:bodyPr/>
        <a:lstStyle/>
        <a:p>
          <a:endParaRPr lang="en-US"/>
        </a:p>
      </dgm:t>
    </dgm:pt>
    <dgm:pt modelId="{83179CA0-3DC8-48C2-BD20-1239E4598C3E}" type="pres">
      <dgm:prSet presAssocID="{16CA9828-7D41-4B7F-8748-BEDDD1E19D5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4A95020-0E32-4AFF-9B43-6DDE04CC2690}" type="pres">
      <dgm:prSet presAssocID="{16CA9828-7D41-4B7F-8748-BEDDD1E19D5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3B01351-55CD-483B-B7C8-3AE493001D61}" type="pres">
      <dgm:prSet presAssocID="{661B4FE9-F49C-40A1-9EF3-F60B55EB2CD0}" presName="root2" presStyleCnt="0"/>
      <dgm:spPr/>
      <dgm:t>
        <a:bodyPr/>
        <a:lstStyle/>
        <a:p>
          <a:endParaRPr lang="en-US"/>
        </a:p>
      </dgm:t>
    </dgm:pt>
    <dgm:pt modelId="{4AE36BF5-C68F-46C0-8F19-985362382410}" type="pres">
      <dgm:prSet presAssocID="{661B4FE9-F49C-40A1-9EF3-F60B55EB2CD0}" presName="LevelTwoTextNode" presStyleLbl="node2" presStyleIdx="0" presStyleCnt="3" custScaleY="161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5F037-578A-4333-9F0A-7021E9C19548}" type="pres">
      <dgm:prSet presAssocID="{661B4FE9-F49C-40A1-9EF3-F60B55EB2CD0}" presName="level3hierChild" presStyleCnt="0"/>
      <dgm:spPr/>
      <dgm:t>
        <a:bodyPr/>
        <a:lstStyle/>
        <a:p>
          <a:endParaRPr lang="en-US"/>
        </a:p>
      </dgm:t>
    </dgm:pt>
    <dgm:pt modelId="{2E5F01AD-C19A-44F1-848E-1D5A51B67E0C}" type="pres">
      <dgm:prSet presAssocID="{EE81A832-523F-43A2-A589-8DB7BE3E8F1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87B7EFB-B738-43EA-9AC5-B5351469F271}" type="pres">
      <dgm:prSet presAssocID="{EE81A832-523F-43A2-A589-8DB7BE3E8F1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F24A19E-B7DA-4305-9E57-B0BED6E29B17}" type="pres">
      <dgm:prSet presAssocID="{AF284297-8BB7-451E-B67A-F2C5960D4811}" presName="root2" presStyleCnt="0"/>
      <dgm:spPr/>
      <dgm:t>
        <a:bodyPr/>
        <a:lstStyle/>
        <a:p>
          <a:endParaRPr lang="en-US"/>
        </a:p>
      </dgm:t>
    </dgm:pt>
    <dgm:pt modelId="{D14B0496-5E2F-43E4-B4A3-6936F974918C}" type="pres">
      <dgm:prSet presAssocID="{AF284297-8BB7-451E-B67A-F2C5960D4811}" presName="LevelTwoTextNode" presStyleLbl="node2" presStyleIdx="1" presStyleCnt="3" custScaleY="180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13FAB-B762-40C3-974F-525E6F1EA1F6}" type="pres">
      <dgm:prSet presAssocID="{AF284297-8BB7-451E-B67A-F2C5960D4811}" presName="level3hierChild" presStyleCnt="0"/>
      <dgm:spPr/>
      <dgm:t>
        <a:bodyPr/>
        <a:lstStyle/>
        <a:p>
          <a:endParaRPr lang="en-US"/>
        </a:p>
      </dgm:t>
    </dgm:pt>
    <dgm:pt modelId="{1212BE57-C104-446D-8E77-53C908BAC51D}" type="pres">
      <dgm:prSet presAssocID="{94031FDA-88C7-4DBB-8DF5-59CE483726E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F1DD301-BC12-4ECF-A5EF-493EBB9760B8}" type="pres">
      <dgm:prSet presAssocID="{94031FDA-88C7-4DBB-8DF5-59CE483726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784795D-270B-4C69-B196-233A4437765E}" type="pres">
      <dgm:prSet presAssocID="{4AC54EF9-1526-4819-ACC4-52BFE95E6D31}" presName="root2" presStyleCnt="0"/>
      <dgm:spPr/>
      <dgm:t>
        <a:bodyPr/>
        <a:lstStyle/>
        <a:p>
          <a:endParaRPr lang="en-US"/>
        </a:p>
      </dgm:t>
    </dgm:pt>
    <dgm:pt modelId="{2F5591BE-C0E8-41D0-B1C4-7307086D79A2}" type="pres">
      <dgm:prSet presAssocID="{4AC54EF9-1526-4819-ACC4-52BFE95E6D31}" presName="LevelTwoTextNode" presStyleLbl="node2" presStyleIdx="2" presStyleCnt="3" custScaleY="201679" custLinFactNeighborX="714" custLinFactNeighborY="2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D8868-F847-491D-AB90-F9908995B360}" type="pres">
      <dgm:prSet presAssocID="{4AC54EF9-1526-4819-ACC4-52BFE95E6D31}" presName="level3hierChild" presStyleCnt="0"/>
      <dgm:spPr/>
      <dgm:t>
        <a:bodyPr/>
        <a:lstStyle/>
        <a:p>
          <a:endParaRPr lang="en-US"/>
        </a:p>
      </dgm:t>
    </dgm:pt>
  </dgm:ptLst>
  <dgm:cxnLst>
    <dgm:cxn modelId="{A453817A-7C8E-463D-8DBA-8C8022CA55BD}" type="presOf" srcId="{EFAA26C2-24F1-42DF-8DE9-113BB8BFA38B}" destId="{401F16B1-DD0C-49F7-9604-FD7BADD7D5D1}" srcOrd="0" destOrd="0" presId="urn:microsoft.com/office/officeart/2008/layout/HorizontalMultiLevelHierarchy"/>
    <dgm:cxn modelId="{020275CA-2EEE-4070-8889-67D900929C79}" type="presOf" srcId="{EE81A832-523F-43A2-A589-8DB7BE3E8F1C}" destId="{2E5F01AD-C19A-44F1-848E-1D5A51B67E0C}" srcOrd="0" destOrd="0" presId="urn:microsoft.com/office/officeart/2008/layout/HorizontalMultiLevelHierarchy"/>
    <dgm:cxn modelId="{E7011C8D-CD30-42C2-9A7A-851A46FFFC45}" type="presOf" srcId="{661B4FE9-F49C-40A1-9EF3-F60B55EB2CD0}" destId="{4AE36BF5-C68F-46C0-8F19-985362382410}" srcOrd="0" destOrd="0" presId="urn:microsoft.com/office/officeart/2008/layout/HorizontalMultiLevelHierarchy"/>
    <dgm:cxn modelId="{236868CF-E073-490B-AC47-8D791B7B9368}" type="presOf" srcId="{AF284297-8BB7-451E-B67A-F2C5960D4811}" destId="{D14B0496-5E2F-43E4-B4A3-6936F974918C}" srcOrd="0" destOrd="0" presId="urn:microsoft.com/office/officeart/2008/layout/HorizontalMultiLevelHierarchy"/>
    <dgm:cxn modelId="{3CFDF968-20F2-425F-B2A8-B7AB63BE7179}" type="presOf" srcId="{94031FDA-88C7-4DBB-8DF5-59CE483726EB}" destId="{BF1DD301-BC12-4ECF-A5EF-493EBB9760B8}" srcOrd="1" destOrd="0" presId="urn:microsoft.com/office/officeart/2008/layout/HorizontalMultiLevelHierarchy"/>
    <dgm:cxn modelId="{052BB79F-D2AE-43D3-BBB4-5B3DE20EDAF6}" srcId="{F7B5F4C3-33F2-4439-9005-D6E7D43C5957}" destId="{661B4FE9-F49C-40A1-9EF3-F60B55EB2CD0}" srcOrd="0" destOrd="0" parTransId="{16CA9828-7D41-4B7F-8748-BEDDD1E19D58}" sibTransId="{EB328FE1-453F-46FF-8880-5F95827CF09B}"/>
    <dgm:cxn modelId="{0C1B0A3F-AE42-4222-A9F2-B1287194C921}" type="presOf" srcId="{16CA9828-7D41-4B7F-8748-BEDDD1E19D58}" destId="{83179CA0-3DC8-48C2-BD20-1239E4598C3E}" srcOrd="0" destOrd="0" presId="urn:microsoft.com/office/officeart/2008/layout/HorizontalMultiLevelHierarchy"/>
    <dgm:cxn modelId="{755DD813-44D2-4BC2-BBFA-64416FDC4313}" type="presOf" srcId="{4AC54EF9-1526-4819-ACC4-52BFE95E6D31}" destId="{2F5591BE-C0E8-41D0-B1C4-7307086D79A2}" srcOrd="0" destOrd="0" presId="urn:microsoft.com/office/officeart/2008/layout/HorizontalMultiLevelHierarchy"/>
    <dgm:cxn modelId="{BB4A1D9C-E67C-43F4-9F6D-77EA899B1E3D}" type="presOf" srcId="{94031FDA-88C7-4DBB-8DF5-59CE483726EB}" destId="{1212BE57-C104-446D-8E77-53C908BAC51D}" srcOrd="0" destOrd="0" presId="urn:microsoft.com/office/officeart/2008/layout/HorizontalMultiLevelHierarchy"/>
    <dgm:cxn modelId="{E3268CF7-0166-44BC-B5D5-717675243ED0}" type="presOf" srcId="{F7B5F4C3-33F2-4439-9005-D6E7D43C5957}" destId="{C513D9F0-FDA4-46C7-8690-E98B463A26ED}" srcOrd="0" destOrd="0" presId="urn:microsoft.com/office/officeart/2008/layout/HorizontalMultiLevelHierarchy"/>
    <dgm:cxn modelId="{A980CCF7-94E5-43D3-AF7A-5A2EDC037DE8}" type="presOf" srcId="{16CA9828-7D41-4B7F-8748-BEDDD1E19D58}" destId="{44A95020-0E32-4AFF-9B43-6DDE04CC2690}" srcOrd="1" destOrd="0" presId="urn:microsoft.com/office/officeart/2008/layout/HorizontalMultiLevelHierarchy"/>
    <dgm:cxn modelId="{DDF1690D-E958-4D49-9BE8-7006FEEE4A4D}" srcId="{F7B5F4C3-33F2-4439-9005-D6E7D43C5957}" destId="{4AC54EF9-1526-4819-ACC4-52BFE95E6D31}" srcOrd="2" destOrd="0" parTransId="{94031FDA-88C7-4DBB-8DF5-59CE483726EB}" sibTransId="{EE675AFC-A2FC-42CF-9C8A-C72E3CDA974E}"/>
    <dgm:cxn modelId="{1F5C514B-B043-4380-BC22-303D88EF7AA6}" type="presOf" srcId="{EE81A832-523F-43A2-A589-8DB7BE3E8F1C}" destId="{387B7EFB-B738-43EA-9AC5-B5351469F271}" srcOrd="1" destOrd="0" presId="urn:microsoft.com/office/officeart/2008/layout/HorizontalMultiLevelHierarchy"/>
    <dgm:cxn modelId="{1E390438-C536-4D9E-92E0-56941BACACB3}" srcId="{F7B5F4C3-33F2-4439-9005-D6E7D43C5957}" destId="{AF284297-8BB7-451E-B67A-F2C5960D4811}" srcOrd="1" destOrd="0" parTransId="{EE81A832-523F-43A2-A589-8DB7BE3E8F1C}" sibTransId="{A65846B4-5289-4ED1-B6F7-3B835AC75D76}"/>
    <dgm:cxn modelId="{9E657666-D638-4372-AAF9-B74AE2FE164A}" srcId="{EFAA26C2-24F1-42DF-8DE9-113BB8BFA38B}" destId="{F7B5F4C3-33F2-4439-9005-D6E7D43C5957}" srcOrd="0" destOrd="0" parTransId="{A5A5E1F8-3F83-4D07-A17C-3E2CD11DD8BE}" sibTransId="{E89BF68C-0077-4C28-BA1E-986DA3340EEB}"/>
    <dgm:cxn modelId="{B27A68D4-3A40-44A0-BCCC-C42484F1D4F3}" type="presParOf" srcId="{401F16B1-DD0C-49F7-9604-FD7BADD7D5D1}" destId="{F594AD1A-FCDC-431D-8865-7669990B265E}" srcOrd="0" destOrd="0" presId="urn:microsoft.com/office/officeart/2008/layout/HorizontalMultiLevelHierarchy"/>
    <dgm:cxn modelId="{6C3363DC-86AC-4D20-8BFA-038ED9B29F84}" type="presParOf" srcId="{F594AD1A-FCDC-431D-8865-7669990B265E}" destId="{C513D9F0-FDA4-46C7-8690-E98B463A26ED}" srcOrd="0" destOrd="0" presId="urn:microsoft.com/office/officeart/2008/layout/HorizontalMultiLevelHierarchy"/>
    <dgm:cxn modelId="{45D43351-803B-4DD5-BA8A-61F2D6B0C4D4}" type="presParOf" srcId="{F594AD1A-FCDC-431D-8865-7669990B265E}" destId="{CB0B7CD0-0340-45D1-9744-9713159F424C}" srcOrd="1" destOrd="0" presId="urn:microsoft.com/office/officeart/2008/layout/HorizontalMultiLevelHierarchy"/>
    <dgm:cxn modelId="{E1B96F00-8679-443A-8CCB-BB634E8FA945}" type="presParOf" srcId="{CB0B7CD0-0340-45D1-9744-9713159F424C}" destId="{83179CA0-3DC8-48C2-BD20-1239E4598C3E}" srcOrd="0" destOrd="0" presId="urn:microsoft.com/office/officeart/2008/layout/HorizontalMultiLevelHierarchy"/>
    <dgm:cxn modelId="{11110D4E-ABDA-49DA-8612-3DA849B29B9B}" type="presParOf" srcId="{83179CA0-3DC8-48C2-BD20-1239E4598C3E}" destId="{44A95020-0E32-4AFF-9B43-6DDE04CC2690}" srcOrd="0" destOrd="0" presId="urn:microsoft.com/office/officeart/2008/layout/HorizontalMultiLevelHierarchy"/>
    <dgm:cxn modelId="{39F33925-9912-42DB-8EBF-31268FE3950C}" type="presParOf" srcId="{CB0B7CD0-0340-45D1-9744-9713159F424C}" destId="{C3B01351-55CD-483B-B7C8-3AE493001D61}" srcOrd="1" destOrd="0" presId="urn:microsoft.com/office/officeart/2008/layout/HorizontalMultiLevelHierarchy"/>
    <dgm:cxn modelId="{C7EE9E08-E0EF-4748-A80E-3EA9E49E759D}" type="presParOf" srcId="{C3B01351-55CD-483B-B7C8-3AE493001D61}" destId="{4AE36BF5-C68F-46C0-8F19-985362382410}" srcOrd="0" destOrd="0" presId="urn:microsoft.com/office/officeart/2008/layout/HorizontalMultiLevelHierarchy"/>
    <dgm:cxn modelId="{6AF1C958-EEDA-41BD-8B33-9631AC9F9AE5}" type="presParOf" srcId="{C3B01351-55CD-483B-B7C8-3AE493001D61}" destId="{8E65F037-578A-4333-9F0A-7021E9C19548}" srcOrd="1" destOrd="0" presId="urn:microsoft.com/office/officeart/2008/layout/HorizontalMultiLevelHierarchy"/>
    <dgm:cxn modelId="{0A4C022B-6F30-4A55-AE08-23EAEFB32738}" type="presParOf" srcId="{CB0B7CD0-0340-45D1-9744-9713159F424C}" destId="{2E5F01AD-C19A-44F1-848E-1D5A51B67E0C}" srcOrd="2" destOrd="0" presId="urn:microsoft.com/office/officeart/2008/layout/HorizontalMultiLevelHierarchy"/>
    <dgm:cxn modelId="{E7693333-E10A-4594-AC05-3F89E7EE2216}" type="presParOf" srcId="{2E5F01AD-C19A-44F1-848E-1D5A51B67E0C}" destId="{387B7EFB-B738-43EA-9AC5-B5351469F271}" srcOrd="0" destOrd="0" presId="urn:microsoft.com/office/officeart/2008/layout/HorizontalMultiLevelHierarchy"/>
    <dgm:cxn modelId="{40EF27EC-7A45-4B7D-AB1E-1365A8163C0D}" type="presParOf" srcId="{CB0B7CD0-0340-45D1-9744-9713159F424C}" destId="{5F24A19E-B7DA-4305-9E57-B0BED6E29B17}" srcOrd="3" destOrd="0" presId="urn:microsoft.com/office/officeart/2008/layout/HorizontalMultiLevelHierarchy"/>
    <dgm:cxn modelId="{C795E9E5-4ED3-4040-9411-74881FC72429}" type="presParOf" srcId="{5F24A19E-B7DA-4305-9E57-B0BED6E29B17}" destId="{D14B0496-5E2F-43E4-B4A3-6936F974918C}" srcOrd="0" destOrd="0" presId="urn:microsoft.com/office/officeart/2008/layout/HorizontalMultiLevelHierarchy"/>
    <dgm:cxn modelId="{CAB042A8-4386-4437-969D-AA4EC346D5D7}" type="presParOf" srcId="{5F24A19E-B7DA-4305-9E57-B0BED6E29B17}" destId="{FA913FAB-B762-40C3-974F-525E6F1EA1F6}" srcOrd="1" destOrd="0" presId="urn:microsoft.com/office/officeart/2008/layout/HorizontalMultiLevelHierarchy"/>
    <dgm:cxn modelId="{C373E35B-29CA-4F6F-BE99-5313FAF2AE98}" type="presParOf" srcId="{CB0B7CD0-0340-45D1-9744-9713159F424C}" destId="{1212BE57-C104-446D-8E77-53C908BAC51D}" srcOrd="4" destOrd="0" presId="urn:microsoft.com/office/officeart/2008/layout/HorizontalMultiLevelHierarchy"/>
    <dgm:cxn modelId="{919A9C8D-E418-41DC-ABA8-AD8F3DABEA53}" type="presParOf" srcId="{1212BE57-C104-446D-8E77-53C908BAC51D}" destId="{BF1DD301-BC12-4ECF-A5EF-493EBB9760B8}" srcOrd="0" destOrd="0" presId="urn:microsoft.com/office/officeart/2008/layout/HorizontalMultiLevelHierarchy"/>
    <dgm:cxn modelId="{A541D71C-2EC7-4285-B3E5-154A5B90ABEC}" type="presParOf" srcId="{CB0B7CD0-0340-45D1-9744-9713159F424C}" destId="{1784795D-270B-4C69-B196-233A4437765E}" srcOrd="5" destOrd="0" presId="urn:microsoft.com/office/officeart/2008/layout/HorizontalMultiLevelHierarchy"/>
    <dgm:cxn modelId="{2478913F-46B2-41BC-B0E5-7A499374D5EF}" type="presParOf" srcId="{1784795D-270B-4C69-B196-233A4437765E}" destId="{2F5591BE-C0E8-41D0-B1C4-7307086D79A2}" srcOrd="0" destOrd="0" presId="urn:microsoft.com/office/officeart/2008/layout/HorizontalMultiLevelHierarchy"/>
    <dgm:cxn modelId="{115AC167-82C6-41C1-A770-8AD14DD4C128}" type="presParOf" srcId="{1784795D-270B-4C69-B196-233A4437765E}" destId="{388D8868-F847-491D-AB90-F9908995B3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3001D-C542-4141-AE9A-FEAE468E2353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7DED51-2C10-483A-8B36-DDA8EA53A195}">
      <dgm:prSet phldrT="[Text]" custT="1"/>
      <dgm:spPr/>
      <dgm:t>
        <a:bodyPr/>
        <a:lstStyle/>
        <a:p>
          <a:r>
            <a:rPr lang="en-US" sz="9600" b="1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9600" b="1" dirty="0">
            <a:solidFill>
              <a:schemeClr val="tx1"/>
            </a:solidFill>
            <a:latin typeface="UTM Avo" pitchFamily="18" charset="0"/>
          </a:endParaRPr>
        </a:p>
      </dgm:t>
    </dgm:pt>
    <dgm:pt modelId="{03351BF0-BD56-43CF-99DE-584FC25275D1}" type="parTrans" cxnId="{3BDF4C1E-86D4-4ACE-A053-E5D2B3AA298B}">
      <dgm:prSet/>
      <dgm:spPr/>
      <dgm:t>
        <a:bodyPr/>
        <a:lstStyle/>
        <a:p>
          <a:endParaRPr lang="en-US"/>
        </a:p>
      </dgm:t>
    </dgm:pt>
    <dgm:pt modelId="{F7CF77DE-1CFF-423E-B59C-A037329769F6}" type="sibTrans" cxnId="{3BDF4C1E-86D4-4ACE-A053-E5D2B3AA298B}">
      <dgm:prSet/>
      <dgm:spPr/>
      <dgm:t>
        <a:bodyPr/>
        <a:lstStyle/>
        <a:p>
          <a:endParaRPr lang="en-US"/>
        </a:p>
      </dgm:t>
    </dgm:pt>
    <dgm:pt modelId="{F453CBFE-EF0A-4B23-A661-3AFA87C84A86}">
      <dgm:prSet phldrT="[Text]" custT="1"/>
      <dgm:spPr/>
      <dgm:t>
        <a:bodyPr/>
        <a:lstStyle/>
        <a:p>
          <a:r>
            <a:rPr lang="en-US" sz="8000" b="1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8000" b="1" dirty="0">
            <a:solidFill>
              <a:schemeClr val="tx1"/>
            </a:solidFill>
            <a:latin typeface="UTM Avo" pitchFamily="18" charset="0"/>
          </a:endParaRPr>
        </a:p>
      </dgm:t>
    </dgm:pt>
    <dgm:pt modelId="{20876428-3085-412E-91FB-6DF20A546660}" type="parTrans" cxnId="{1EC4E7F1-9015-4A31-9C31-1822BF7CF596}">
      <dgm:prSet/>
      <dgm:spPr/>
      <dgm:t>
        <a:bodyPr/>
        <a:lstStyle/>
        <a:p>
          <a:endParaRPr lang="en-US"/>
        </a:p>
      </dgm:t>
    </dgm:pt>
    <dgm:pt modelId="{27E3FB31-6333-4CA6-9227-DF684F70B98E}" type="sibTrans" cxnId="{1EC4E7F1-9015-4A31-9C31-1822BF7CF596}">
      <dgm:prSet/>
      <dgm:spPr/>
      <dgm:t>
        <a:bodyPr/>
        <a:lstStyle/>
        <a:p>
          <a:endParaRPr lang="en-US"/>
        </a:p>
      </dgm:t>
    </dgm:pt>
    <dgm:pt modelId="{AA31CF7C-FDCC-4099-8686-56417B02AC8F}">
      <dgm:prSet phldrT="[Text]" custT="1"/>
      <dgm:spPr/>
      <dgm:t>
        <a:bodyPr/>
        <a:lstStyle/>
        <a:p>
          <a:r>
            <a:rPr lang="en-US" sz="13800" b="1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13800" b="1" dirty="0">
            <a:solidFill>
              <a:schemeClr val="tx1"/>
            </a:solidFill>
            <a:latin typeface="UTM Avo" pitchFamily="18" charset="0"/>
          </a:endParaRPr>
        </a:p>
      </dgm:t>
    </dgm:pt>
    <dgm:pt modelId="{BC5D4907-90D2-4FB0-B682-3B106B45E0FF}" type="parTrans" cxnId="{D9A27331-BEEB-499F-A06F-9A395AB34BF1}">
      <dgm:prSet/>
      <dgm:spPr/>
      <dgm:t>
        <a:bodyPr/>
        <a:lstStyle/>
        <a:p>
          <a:endParaRPr lang="en-US"/>
        </a:p>
      </dgm:t>
    </dgm:pt>
    <dgm:pt modelId="{C021FC6B-6241-4D1E-AC40-890752FF639D}" type="sibTrans" cxnId="{D9A27331-BEEB-499F-A06F-9A395AB34BF1}">
      <dgm:prSet/>
      <dgm:spPr/>
      <dgm:t>
        <a:bodyPr/>
        <a:lstStyle/>
        <a:p>
          <a:endParaRPr lang="en-US"/>
        </a:p>
      </dgm:t>
    </dgm:pt>
    <dgm:pt modelId="{A380448A-D58C-4A2B-849F-2E37A57BC7E7}">
      <dgm:prSet phldrT="[Text]" custT="1"/>
      <dgm:spPr/>
      <dgm:t>
        <a:bodyPr/>
        <a:lstStyle/>
        <a:p>
          <a:r>
            <a:rPr lang="en-US" sz="9600" dirty="0" smtClean="0">
              <a:latin typeface="UTM Avo" pitchFamily="18" charset="0"/>
            </a:rPr>
            <a:t>ê</a:t>
          </a:r>
          <a:endParaRPr lang="en-US" sz="9600" dirty="0">
            <a:latin typeface="UTM Avo" pitchFamily="18" charset="0"/>
          </a:endParaRPr>
        </a:p>
      </dgm:t>
    </dgm:pt>
    <dgm:pt modelId="{131E37AF-1197-4771-A6C0-6D736395F68A}" type="sibTrans" cxnId="{1376317C-B5BA-4B88-B633-8BFC47B1EFD9}">
      <dgm:prSet/>
      <dgm:spPr/>
      <dgm:t>
        <a:bodyPr/>
        <a:lstStyle/>
        <a:p>
          <a:endParaRPr lang="en-US"/>
        </a:p>
      </dgm:t>
    </dgm:pt>
    <dgm:pt modelId="{D5A30CD8-0255-497C-B943-DBEDC26B55FF}" type="parTrans" cxnId="{1376317C-B5BA-4B88-B633-8BFC47B1EFD9}">
      <dgm:prSet/>
      <dgm:spPr/>
      <dgm:t>
        <a:bodyPr/>
        <a:lstStyle/>
        <a:p>
          <a:endParaRPr lang="en-US"/>
        </a:p>
      </dgm:t>
    </dgm:pt>
    <dgm:pt modelId="{2D050E1C-E4C9-4BBF-BCF9-FB27E0AA0464}" type="pres">
      <dgm:prSet presAssocID="{6B23001D-C542-4141-AE9A-FEAE468E23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A492A8-D7B7-4BA1-803E-3C397BFF9720}" type="pres">
      <dgm:prSet presAssocID="{A380448A-D58C-4A2B-849F-2E37A57BC7E7}" presName="singleCycle" presStyleCnt="0"/>
      <dgm:spPr/>
    </dgm:pt>
    <dgm:pt modelId="{51CD7C90-6410-43D6-868E-F44E8FB0C470}" type="pres">
      <dgm:prSet presAssocID="{A380448A-D58C-4A2B-849F-2E37A57BC7E7}" presName="singleCenter" presStyleLbl="node1" presStyleIdx="0" presStyleCnt="4" custScaleY="68252" custLinFactNeighborX="2083" custLinFactNeighborY="-70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DA0E7BE-A121-40F5-8192-7F147F66F2B9}" type="pres">
      <dgm:prSet presAssocID="{03351BF0-BD56-43CF-99DE-584FC25275D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CBA0BF0-B3F1-4ECA-9E35-C38198F6552A}" type="pres">
      <dgm:prSet presAssocID="{747DED51-2C10-483A-8B36-DDA8EA53A195}" presName="text0" presStyleLbl="node1" presStyleIdx="1" presStyleCnt="4" custScaleX="266603" custScaleY="154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A95F0-58B4-4F43-8DB6-00DF4CFD61DF}" type="pres">
      <dgm:prSet presAssocID="{20876428-3085-412E-91FB-6DF20A54666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543CDEA-1672-41BE-AF57-2545EA59BB34}" type="pres">
      <dgm:prSet presAssocID="{F453CBFE-EF0A-4B23-A661-3AFA87C84A86}" presName="text0" presStyleLbl="node1" presStyleIdx="2" presStyleCnt="4" custScaleX="218770" custScaleY="146146" custRadScaleRad="112336" custRadScaleInc="-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3839C-CD3E-4BC2-AC82-37F3F8551565}" type="pres">
      <dgm:prSet presAssocID="{BC5D4907-90D2-4FB0-B682-3B106B45E0F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0B5FB3F-45A0-4BCD-98E5-FC338611AB33}" type="pres">
      <dgm:prSet presAssocID="{AA31CF7C-FDCC-4099-8686-56417B02AC8F}" presName="text0" presStyleLbl="node1" presStyleIdx="3" presStyleCnt="4" custScaleX="206767" custScaleY="134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5BE8A-E164-4C38-8D9A-894D322CED1D}" type="presOf" srcId="{BC5D4907-90D2-4FB0-B682-3B106B45E0FF}" destId="{52F3839C-CD3E-4BC2-AC82-37F3F8551565}" srcOrd="0" destOrd="0" presId="urn:microsoft.com/office/officeart/2008/layout/RadialCluster"/>
    <dgm:cxn modelId="{01E91B4D-911E-4683-AEDF-703DD1A5E5B3}" type="presOf" srcId="{747DED51-2C10-483A-8B36-DDA8EA53A195}" destId="{ECBA0BF0-B3F1-4ECA-9E35-C38198F6552A}" srcOrd="0" destOrd="0" presId="urn:microsoft.com/office/officeart/2008/layout/RadialCluster"/>
    <dgm:cxn modelId="{1376317C-B5BA-4B88-B633-8BFC47B1EFD9}" srcId="{6B23001D-C542-4141-AE9A-FEAE468E2353}" destId="{A380448A-D58C-4A2B-849F-2E37A57BC7E7}" srcOrd="0" destOrd="0" parTransId="{D5A30CD8-0255-497C-B943-DBEDC26B55FF}" sibTransId="{131E37AF-1197-4771-A6C0-6D736395F68A}"/>
    <dgm:cxn modelId="{882187A5-7147-4627-907C-7018515823DE}" type="presOf" srcId="{20876428-3085-412E-91FB-6DF20A546660}" destId="{AF0A95F0-58B4-4F43-8DB6-00DF4CFD61DF}" srcOrd="0" destOrd="0" presId="urn:microsoft.com/office/officeart/2008/layout/RadialCluster"/>
    <dgm:cxn modelId="{F1BCCD34-FBFF-4A21-8805-4C3813428B86}" type="presOf" srcId="{AA31CF7C-FDCC-4099-8686-56417B02AC8F}" destId="{10B5FB3F-45A0-4BCD-98E5-FC338611AB33}" srcOrd="0" destOrd="0" presId="urn:microsoft.com/office/officeart/2008/layout/RadialCluster"/>
    <dgm:cxn modelId="{D9A27331-BEEB-499F-A06F-9A395AB34BF1}" srcId="{A380448A-D58C-4A2B-849F-2E37A57BC7E7}" destId="{AA31CF7C-FDCC-4099-8686-56417B02AC8F}" srcOrd="2" destOrd="0" parTransId="{BC5D4907-90D2-4FB0-B682-3B106B45E0FF}" sibTransId="{C021FC6B-6241-4D1E-AC40-890752FF639D}"/>
    <dgm:cxn modelId="{1EC4E7F1-9015-4A31-9C31-1822BF7CF596}" srcId="{A380448A-D58C-4A2B-849F-2E37A57BC7E7}" destId="{F453CBFE-EF0A-4B23-A661-3AFA87C84A86}" srcOrd="1" destOrd="0" parTransId="{20876428-3085-412E-91FB-6DF20A546660}" sibTransId="{27E3FB31-6333-4CA6-9227-DF684F70B98E}"/>
    <dgm:cxn modelId="{3F520222-F0AB-45D8-AA21-7C6B4E8921E0}" type="presOf" srcId="{03351BF0-BD56-43CF-99DE-584FC25275D1}" destId="{7DA0E7BE-A121-40F5-8192-7F147F66F2B9}" srcOrd="0" destOrd="0" presId="urn:microsoft.com/office/officeart/2008/layout/RadialCluster"/>
    <dgm:cxn modelId="{E3C3A593-A4CD-43E5-AD15-FFC8A08EE6E9}" type="presOf" srcId="{6B23001D-C542-4141-AE9A-FEAE468E2353}" destId="{2D050E1C-E4C9-4BBF-BCF9-FB27E0AA0464}" srcOrd="0" destOrd="0" presId="urn:microsoft.com/office/officeart/2008/layout/RadialCluster"/>
    <dgm:cxn modelId="{38D34B5D-AADA-4559-916F-60D084825E2F}" type="presOf" srcId="{F453CBFE-EF0A-4B23-A661-3AFA87C84A86}" destId="{F543CDEA-1672-41BE-AF57-2545EA59BB34}" srcOrd="0" destOrd="0" presId="urn:microsoft.com/office/officeart/2008/layout/RadialCluster"/>
    <dgm:cxn modelId="{3BDF4C1E-86D4-4ACE-A053-E5D2B3AA298B}" srcId="{A380448A-D58C-4A2B-849F-2E37A57BC7E7}" destId="{747DED51-2C10-483A-8B36-DDA8EA53A195}" srcOrd="0" destOrd="0" parTransId="{03351BF0-BD56-43CF-99DE-584FC25275D1}" sibTransId="{F7CF77DE-1CFF-423E-B59C-A037329769F6}"/>
    <dgm:cxn modelId="{560A6BAC-30E1-4F8B-BFAA-983056E6AA03}" type="presOf" srcId="{A380448A-D58C-4A2B-849F-2E37A57BC7E7}" destId="{51CD7C90-6410-43D6-868E-F44E8FB0C470}" srcOrd="0" destOrd="0" presId="urn:microsoft.com/office/officeart/2008/layout/RadialCluster"/>
    <dgm:cxn modelId="{F8743A88-4207-4333-A23E-5BF64DA8BDB9}" type="presParOf" srcId="{2D050E1C-E4C9-4BBF-BCF9-FB27E0AA0464}" destId="{58A492A8-D7B7-4BA1-803E-3C397BFF9720}" srcOrd="0" destOrd="0" presId="urn:microsoft.com/office/officeart/2008/layout/RadialCluster"/>
    <dgm:cxn modelId="{A8FB994C-57DB-4C4D-BD6F-BA955B93FBEA}" type="presParOf" srcId="{58A492A8-D7B7-4BA1-803E-3C397BFF9720}" destId="{51CD7C90-6410-43D6-868E-F44E8FB0C470}" srcOrd="0" destOrd="0" presId="urn:microsoft.com/office/officeart/2008/layout/RadialCluster"/>
    <dgm:cxn modelId="{74B5B316-5AE7-4602-BD8D-9DA714BF6905}" type="presParOf" srcId="{58A492A8-D7B7-4BA1-803E-3C397BFF9720}" destId="{7DA0E7BE-A121-40F5-8192-7F147F66F2B9}" srcOrd="1" destOrd="0" presId="urn:microsoft.com/office/officeart/2008/layout/RadialCluster"/>
    <dgm:cxn modelId="{B46EBE13-C89A-4DCD-BD6F-2BDB2A3B4103}" type="presParOf" srcId="{58A492A8-D7B7-4BA1-803E-3C397BFF9720}" destId="{ECBA0BF0-B3F1-4ECA-9E35-C38198F6552A}" srcOrd="2" destOrd="0" presId="urn:microsoft.com/office/officeart/2008/layout/RadialCluster"/>
    <dgm:cxn modelId="{F4369C86-C898-474D-A4E6-2AE8CAB2AA8E}" type="presParOf" srcId="{58A492A8-D7B7-4BA1-803E-3C397BFF9720}" destId="{AF0A95F0-58B4-4F43-8DB6-00DF4CFD61DF}" srcOrd="3" destOrd="0" presId="urn:microsoft.com/office/officeart/2008/layout/RadialCluster"/>
    <dgm:cxn modelId="{61A11A89-3966-45B5-AC8A-2D55DD669AC9}" type="presParOf" srcId="{58A492A8-D7B7-4BA1-803E-3C397BFF9720}" destId="{F543CDEA-1672-41BE-AF57-2545EA59BB34}" srcOrd="4" destOrd="0" presId="urn:microsoft.com/office/officeart/2008/layout/RadialCluster"/>
    <dgm:cxn modelId="{AA33CAA1-B0CA-4A64-98D0-C97D55C98931}" type="presParOf" srcId="{58A492A8-D7B7-4BA1-803E-3C397BFF9720}" destId="{52F3839C-CD3E-4BC2-AC82-37F3F8551565}" srcOrd="5" destOrd="0" presId="urn:microsoft.com/office/officeart/2008/layout/RadialCluster"/>
    <dgm:cxn modelId="{11C1C42E-D69B-4A41-A5D4-9F4240739A6C}" type="presParOf" srcId="{58A492A8-D7B7-4BA1-803E-3C397BFF9720}" destId="{10B5FB3F-45A0-4BCD-98E5-FC338611AB3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BE57-C104-446D-8E77-53C908BAC51D}">
      <dsp:nvSpPr>
        <dsp:cNvPr id="0" name=""/>
        <dsp:cNvSpPr/>
      </dsp:nvSpPr>
      <dsp:spPr>
        <a:xfrm>
          <a:off x="3130376" y="3193257"/>
          <a:ext cx="1136822" cy="193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411" y="0"/>
              </a:lnTo>
              <a:lnTo>
                <a:pt x="568411" y="1932519"/>
              </a:lnTo>
              <a:lnTo>
                <a:pt x="1136822" y="19325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42735" y="4103464"/>
        <a:ext cx="112104" cy="112104"/>
      </dsp:txXfrm>
    </dsp:sp>
    <dsp:sp modelId="{2E5F01AD-C19A-44F1-848E-1D5A51B67E0C}">
      <dsp:nvSpPr>
        <dsp:cNvPr id="0" name=""/>
        <dsp:cNvSpPr/>
      </dsp:nvSpPr>
      <dsp:spPr>
        <a:xfrm>
          <a:off x="3130376" y="2876238"/>
          <a:ext cx="1112520" cy="317018"/>
        </a:xfrm>
        <a:custGeom>
          <a:avLst/>
          <a:gdLst/>
          <a:ahLst/>
          <a:cxnLst/>
          <a:rect l="0" t="0" r="0" b="0"/>
          <a:pathLst>
            <a:path>
              <a:moveTo>
                <a:pt x="0" y="317018"/>
              </a:moveTo>
              <a:lnTo>
                <a:pt x="556260" y="317018"/>
              </a:lnTo>
              <a:lnTo>
                <a:pt x="556260" y="0"/>
              </a:lnTo>
              <a:lnTo>
                <a:pt x="111252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7716" y="3005827"/>
        <a:ext cx="57840" cy="57840"/>
      </dsp:txXfrm>
    </dsp:sp>
    <dsp:sp modelId="{83179CA0-3DC8-48C2-BD20-1239E4598C3E}">
      <dsp:nvSpPr>
        <dsp:cNvPr id="0" name=""/>
        <dsp:cNvSpPr/>
      </dsp:nvSpPr>
      <dsp:spPr>
        <a:xfrm>
          <a:off x="3130376" y="842832"/>
          <a:ext cx="1112520" cy="2350424"/>
        </a:xfrm>
        <a:custGeom>
          <a:avLst/>
          <a:gdLst/>
          <a:ahLst/>
          <a:cxnLst/>
          <a:rect l="0" t="0" r="0" b="0"/>
          <a:pathLst>
            <a:path>
              <a:moveTo>
                <a:pt x="0" y="2350424"/>
              </a:moveTo>
              <a:lnTo>
                <a:pt x="556260" y="2350424"/>
              </a:lnTo>
              <a:lnTo>
                <a:pt x="556260" y="0"/>
              </a:lnTo>
              <a:lnTo>
                <a:pt x="111252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21626" y="1953034"/>
        <a:ext cx="130021" cy="130021"/>
      </dsp:txXfrm>
    </dsp:sp>
    <dsp:sp modelId="{C513D9F0-FDA4-46C7-8690-E98B463A26ED}">
      <dsp:nvSpPr>
        <dsp:cNvPr id="0" name=""/>
        <dsp:cNvSpPr/>
      </dsp:nvSpPr>
      <dsp:spPr>
        <a:xfrm>
          <a:off x="878378" y="1856083"/>
          <a:ext cx="1829649" cy="26743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smtClean="0">
              <a:latin typeface="UTM Avo" pitchFamily="18" charset="0"/>
            </a:rPr>
            <a:t>e</a:t>
          </a:r>
          <a:endParaRPr lang="en-US" sz="11500" b="1" kern="1200" dirty="0">
            <a:latin typeface="UTM Avo" pitchFamily="18" charset="0"/>
          </a:endParaRPr>
        </a:p>
      </dsp:txBody>
      <dsp:txXfrm>
        <a:off x="878378" y="1856083"/>
        <a:ext cx="1829649" cy="2674348"/>
      </dsp:txXfrm>
    </dsp:sp>
    <dsp:sp modelId="{4AE36BF5-C68F-46C0-8F19-985362382410}">
      <dsp:nvSpPr>
        <dsp:cNvPr id="0" name=""/>
        <dsp:cNvSpPr/>
      </dsp:nvSpPr>
      <dsp:spPr>
        <a:xfrm>
          <a:off x="4242896" y="6271"/>
          <a:ext cx="3403693" cy="16731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smtClean="0">
              <a:latin typeface="UTM Avo" pitchFamily="18" charset="0"/>
            </a:rPr>
            <a:t>E</a:t>
          </a:r>
          <a:endParaRPr lang="en-US" sz="11500" b="1" kern="1200" dirty="0">
            <a:latin typeface="UTM Avo" pitchFamily="18" charset="0"/>
          </a:endParaRPr>
        </a:p>
      </dsp:txBody>
      <dsp:txXfrm>
        <a:off x="4242896" y="6271"/>
        <a:ext cx="3403693" cy="1673122"/>
      </dsp:txXfrm>
    </dsp:sp>
    <dsp:sp modelId="{D14B0496-5E2F-43E4-B4A3-6936F974918C}">
      <dsp:nvSpPr>
        <dsp:cNvPr id="0" name=""/>
        <dsp:cNvSpPr/>
      </dsp:nvSpPr>
      <dsp:spPr>
        <a:xfrm>
          <a:off x="4242896" y="1938821"/>
          <a:ext cx="3403693" cy="18748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kern="1200" smtClean="0">
              <a:latin typeface="UTM Avo" pitchFamily="18" charset="0"/>
            </a:rPr>
            <a:t>e</a:t>
          </a:r>
          <a:endParaRPr lang="en-US" sz="8800" b="1" kern="1200" dirty="0">
            <a:latin typeface="UTM Avo" pitchFamily="18" charset="0"/>
          </a:endParaRPr>
        </a:p>
      </dsp:txBody>
      <dsp:txXfrm>
        <a:off x="4242896" y="1938821"/>
        <a:ext cx="3403693" cy="1874833"/>
      </dsp:txXfrm>
    </dsp:sp>
    <dsp:sp modelId="{2F5591BE-C0E8-41D0-B1C4-7307086D79A2}">
      <dsp:nvSpPr>
        <dsp:cNvPr id="0" name=""/>
        <dsp:cNvSpPr/>
      </dsp:nvSpPr>
      <dsp:spPr>
        <a:xfrm>
          <a:off x="4267199" y="4079353"/>
          <a:ext cx="3403693" cy="20928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>
              <a:latin typeface="UTM Avo" pitchFamily="18" charset="0"/>
            </a:rPr>
            <a:t>e</a:t>
          </a:r>
          <a:endParaRPr lang="en-US" sz="7200" b="1" kern="1200" dirty="0">
            <a:latin typeface="UTM Avo" pitchFamily="18" charset="0"/>
          </a:endParaRPr>
        </a:p>
      </dsp:txBody>
      <dsp:txXfrm>
        <a:off x="4267199" y="4079353"/>
        <a:ext cx="3403693" cy="2092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D7C90-6410-43D6-868E-F44E8FB0C470}">
      <dsp:nvSpPr>
        <dsp:cNvPr id="0" name=""/>
        <dsp:cNvSpPr/>
      </dsp:nvSpPr>
      <dsp:spPr>
        <a:xfrm>
          <a:off x="3391385" y="2895597"/>
          <a:ext cx="1920240" cy="13106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>
              <a:latin typeface="UTM Avo" pitchFamily="18" charset="0"/>
            </a:rPr>
            <a:t>ê</a:t>
          </a:r>
          <a:endParaRPr lang="en-US" sz="9600" kern="1200" dirty="0">
            <a:latin typeface="UTM Avo" pitchFamily="18" charset="0"/>
          </a:endParaRPr>
        </a:p>
      </dsp:txBody>
      <dsp:txXfrm>
        <a:off x="3455363" y="2959575"/>
        <a:ext cx="1792284" cy="1182646"/>
      </dsp:txXfrm>
    </dsp:sp>
    <dsp:sp modelId="{7DA0E7BE-A121-40F5-8192-7F147F66F2B9}">
      <dsp:nvSpPr>
        <dsp:cNvPr id="0" name=""/>
        <dsp:cNvSpPr/>
      </dsp:nvSpPr>
      <dsp:spPr>
        <a:xfrm rot="16033549">
          <a:off x="3853889" y="2451762"/>
          <a:ext cx="8887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871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A0BF0-B3F1-4ECA-9E35-C38198F6552A}">
      <dsp:nvSpPr>
        <dsp:cNvPr id="0" name=""/>
        <dsp:cNvSpPr/>
      </dsp:nvSpPr>
      <dsp:spPr>
        <a:xfrm>
          <a:off x="2513588" y="20769"/>
          <a:ext cx="3430009" cy="198715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96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2610593" y="117774"/>
        <a:ext cx="3235999" cy="1793147"/>
      </dsp:txXfrm>
    </dsp:sp>
    <dsp:sp modelId="{AF0A95F0-58B4-4F43-8DB6-00DF4CFD61DF}">
      <dsp:nvSpPr>
        <dsp:cNvPr id="0" name=""/>
        <dsp:cNvSpPr/>
      </dsp:nvSpPr>
      <dsp:spPr>
        <a:xfrm rot="2050932">
          <a:off x="5266606" y="4349378"/>
          <a:ext cx="521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22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3CDEA-1672-41BE-AF57-2545EA59BB34}">
      <dsp:nvSpPr>
        <dsp:cNvPr id="0" name=""/>
        <dsp:cNvSpPr/>
      </dsp:nvSpPr>
      <dsp:spPr>
        <a:xfrm>
          <a:off x="5719790" y="4495798"/>
          <a:ext cx="2814609" cy="1880257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80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5811577" y="4587585"/>
        <a:ext cx="2631035" cy="1696683"/>
      </dsp:txXfrm>
    </dsp:sp>
    <dsp:sp modelId="{52F3839C-CD3E-4BC2-AC82-37F3F8551565}">
      <dsp:nvSpPr>
        <dsp:cNvPr id="0" name=""/>
        <dsp:cNvSpPr/>
      </dsp:nvSpPr>
      <dsp:spPr>
        <a:xfrm rot="8688105">
          <a:off x="2845891" y="4389100"/>
          <a:ext cx="634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62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5FB3F-45A0-4BCD-98E5-FC338611AB33}">
      <dsp:nvSpPr>
        <dsp:cNvPr id="0" name=""/>
        <dsp:cNvSpPr/>
      </dsp:nvSpPr>
      <dsp:spPr>
        <a:xfrm>
          <a:off x="343407" y="4572000"/>
          <a:ext cx="2660183" cy="173580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b="1" kern="1200" dirty="0" smtClean="0">
              <a:solidFill>
                <a:schemeClr val="tx1"/>
              </a:solidFill>
              <a:latin typeface="UTM Avo" pitchFamily="18" charset="0"/>
            </a:rPr>
            <a:t>ê</a:t>
          </a:r>
          <a:endParaRPr lang="en-US" sz="13800" b="1" kern="1200" dirty="0">
            <a:solidFill>
              <a:schemeClr val="tx1"/>
            </a:solidFill>
            <a:latin typeface="UTM Avo" pitchFamily="18" charset="0"/>
          </a:endParaRPr>
        </a:p>
      </dsp:txBody>
      <dsp:txXfrm>
        <a:off x="428142" y="4656735"/>
        <a:ext cx="2490713" cy="156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34636"/>
            <a:ext cx="9202677" cy="682336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e - ê</a:t>
            </a:r>
            <a:endParaRPr lang="en-US" sz="19900" dirty="0">
              <a:solidFill>
                <a:srgbClr val="00B0F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ownloads\z3776853929851_303dbb6f141f6d98c98a88df2fdf7f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28916" r="49729" b="20482"/>
          <a:stretch/>
        </p:blipFill>
        <p:spPr bwMode="auto">
          <a:xfrm rot="16200000">
            <a:off x="5761181" y="1180279"/>
            <a:ext cx="753102" cy="387894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-2895600"/>
            <a:ext cx="4114800" cy="107875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9500" b="1" dirty="0">
                <a:ln/>
                <a:solidFill>
                  <a:schemeClr val="accent3"/>
                </a:solidFill>
                <a:latin typeface="UTM Avo" pitchFamily="18" charset="0"/>
              </a:rPr>
              <a:t>c</a:t>
            </a:r>
          </a:p>
        </p:txBody>
      </p:sp>
      <p:pic>
        <p:nvPicPr>
          <p:cNvPr id="12" name="Picture 2" descr="C:\Users\DELL\Downloads\c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19744" r="30020" b="21788"/>
          <a:stretch/>
        </p:blipFill>
        <p:spPr bwMode="auto">
          <a:xfrm rot="16200000">
            <a:off x="6814200" y="-1012377"/>
            <a:ext cx="903777" cy="2797376"/>
          </a:xfrm>
          <a:prstGeom prst="chevron">
            <a:avLst>
              <a:gd name="adj" fmla="val 42560"/>
            </a:avLst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82 0.01042 L -0.15451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615 L -0.30295 -0.031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47526"/>
              </p:ext>
            </p:extLst>
          </p:nvPr>
        </p:nvGraphicFramePr>
        <p:xfrm>
          <a:off x="2286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797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3 </a:t>
            </a:r>
            <a:r>
              <a:rPr lang="en-US" dirty="0" err="1" smtClean="0"/>
              <a:t>kieu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in </a:t>
            </a:r>
            <a:r>
              <a:rPr lang="en-US" dirty="0" err="1" smtClean="0"/>
              <a:t>hoa</a:t>
            </a:r>
            <a:r>
              <a:rPr lang="en-US" dirty="0" smtClean="0"/>
              <a:t> in </a:t>
            </a:r>
            <a:r>
              <a:rPr lang="en-US" dirty="0" err="1" smtClean="0"/>
              <a:t>thuong</a:t>
            </a:r>
            <a:r>
              <a:rPr lang="en-US" dirty="0" smtClean="0"/>
              <a:t> </a:t>
            </a:r>
            <a:r>
              <a:rPr lang="en-US" dirty="0" err="1" smtClean="0"/>
              <a:t>viet</a:t>
            </a:r>
            <a:r>
              <a:rPr lang="en-US" dirty="0" smtClean="0"/>
              <a:t> </a:t>
            </a:r>
            <a:r>
              <a:rPr lang="en-US" dirty="0" err="1" smtClean="0"/>
              <a:t>thuong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UTM Avo" pitchFamily="18" charset="0"/>
              </a:rPr>
              <a:t>Biển</a:t>
            </a:r>
            <a:r>
              <a:rPr lang="en-US" sz="88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UTM Avo" pitchFamily="18" charset="0"/>
              </a:rPr>
              <a:t>báo</a:t>
            </a:r>
            <a:endParaRPr lang="en-US" sz="88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090410" cy="4541899"/>
          </a:xfrm>
        </p:spPr>
      </p:pic>
      <p:pic>
        <p:nvPicPr>
          <p:cNvPr id="3" name="am thanh dung 00_00_01-00_00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UTM Avo" pitchFamily="18" charset="0"/>
              </a:rPr>
              <a:t>Thuyền</a:t>
            </a:r>
            <a:r>
              <a:rPr lang="en-US" sz="7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UTM Avo" pitchFamily="18" charset="0"/>
              </a:rPr>
              <a:t>buồm</a:t>
            </a:r>
            <a:endParaRPr lang="en-US" sz="72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8603"/>
            <a:ext cx="8991599" cy="5103197"/>
          </a:xfrm>
        </p:spPr>
      </p:pic>
    </p:spTree>
    <p:extLst>
      <p:ext uri="{BB962C8B-B14F-4D97-AF65-F5344CB8AC3E}">
        <p14:creationId xmlns:p14="http://schemas.microsoft.com/office/powerpoint/2010/main" val="24651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nhieu</a:t>
            </a:r>
            <a:r>
              <a:rPr lang="en-US" dirty="0" smtClean="0"/>
              <a:t>  slide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 </a:t>
            </a:r>
            <a:r>
              <a:rPr lang="en-US" dirty="0" err="1" smtClean="0"/>
              <a:t>Lan</a:t>
            </a:r>
            <a:r>
              <a:rPr lang="en-US" dirty="0" smtClean="0"/>
              <a:t> 1 </a:t>
            </a:r>
            <a:r>
              <a:rPr lang="en-US" dirty="0" err="1" smtClean="0"/>
              <a:t>cho</a:t>
            </a:r>
            <a:r>
              <a:rPr lang="en-US" dirty="0" smtClean="0"/>
              <a:t> 1 </a:t>
            </a:r>
            <a:r>
              <a:rPr lang="en-US" dirty="0" err="1" smtClean="0"/>
              <a:t>trẻ</a:t>
            </a:r>
            <a:r>
              <a:rPr lang="en-US" dirty="0" smtClean="0"/>
              <a:t>,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e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endParaRPr lang="en-US" dirty="0" smtClean="0"/>
          </a:p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Nhạc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: 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em qua nga tu duong pgo 00_00_01-00_00_4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1752600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30161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Nhạc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: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61876" cy="6858000"/>
          </a:xfrm>
        </p:spPr>
      </p:pic>
    </p:spTree>
    <p:extLst>
      <p:ext uri="{BB962C8B-B14F-4D97-AF65-F5344CB8AC3E}">
        <p14:creationId xmlns:p14="http://schemas.microsoft.com/office/powerpoint/2010/main" val="345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2946" y="-457200"/>
            <a:ext cx="73914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600" b="1" dirty="0" smtClean="0">
                <a:solidFill>
                  <a:srgbClr val="00B050"/>
                </a:solidFill>
                <a:latin typeface="UTM Avo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18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ownloads\z3776853929851_303dbb6f141f6d98c98a88df2fdf7f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28916" r="49729" b="20482"/>
          <a:stretch/>
        </p:blipFill>
        <p:spPr bwMode="auto">
          <a:xfrm rot="16200000">
            <a:off x="6818090" y="1930399"/>
            <a:ext cx="914399" cy="330200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-1371600"/>
            <a:ext cx="304800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c</a:t>
            </a:r>
            <a:endParaRPr lang="en-US" sz="59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8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1.50289E-6 L -0.44566 1.502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8107481"/>
              </p:ext>
            </p:extLst>
          </p:nvPr>
        </p:nvGraphicFramePr>
        <p:xfrm>
          <a:off x="228600" y="1524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5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304800"/>
            <a:ext cx="8991600" cy="17065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Đèn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giao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thông</a:t>
            </a:r>
            <a:endParaRPr 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TM Av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7315200" cy="5791201"/>
          </a:xfrm>
        </p:spPr>
      </p:pic>
      <p:pic>
        <p:nvPicPr>
          <p:cNvPr id="3" name="am thanh dung 00_00_01-00_00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1900" y="4648200"/>
            <a:ext cx="1600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chemeClr val="accent3"/>
                </a:solidFill>
                <a:latin typeface="UTM Avo" pitchFamily="18" charset="0"/>
              </a:rPr>
              <a:t>Xe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UTM Avo" pitchFamily="18" charset="0"/>
              </a:rPr>
              <a:t> </a:t>
            </a:r>
            <a:r>
              <a:rPr lang="en-US" sz="11500" b="1" dirty="0" err="1" smtClean="0">
                <a:ln/>
                <a:solidFill>
                  <a:schemeClr val="accent3"/>
                </a:solidFill>
                <a:latin typeface="UTM Avo" pitchFamily="18" charset="0"/>
              </a:rPr>
              <a:t>đạp</a:t>
            </a:r>
            <a:endParaRPr lang="en-US" sz="11500" b="1" dirty="0">
              <a:ln/>
              <a:solidFill>
                <a:schemeClr val="accent3"/>
              </a:solidFill>
              <a:latin typeface="UTM Av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788944" cy="4525963"/>
          </a:xfrm>
        </p:spPr>
      </p:pic>
      <p:pic>
        <p:nvPicPr>
          <p:cNvPr id="3" name="am thanh dung 00_00_01-00_00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410200"/>
            <a:ext cx="182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"/>
            <a:ext cx="9178636" cy="6837218"/>
          </a:xfrm>
        </p:spPr>
      </p:pic>
    </p:spTree>
    <p:extLst>
      <p:ext uri="{BB962C8B-B14F-4D97-AF65-F5344CB8AC3E}">
        <p14:creationId xmlns:p14="http://schemas.microsoft.com/office/powerpoint/2010/main" val="2509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7257"/>
            <a:ext cx="32004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13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itchFamily="18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41087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79</Words>
  <Application>Microsoft Office PowerPoint</Application>
  <PresentationFormat>On-screen Show (4:3)</PresentationFormat>
  <Paragraphs>26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Đèn giao thông</vt:lpstr>
      <vt:lpstr>Xe đạp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Biển báo</vt:lpstr>
      <vt:lpstr>Thuyền buồm</vt:lpstr>
      <vt:lpstr>PowerPoint Presentation</vt:lpstr>
      <vt:lpstr>Nhạc hoạt động: 4</vt:lpstr>
      <vt:lpstr>Nhạc hoạt động: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22</cp:revision>
  <dcterms:created xsi:type="dcterms:W3CDTF">2006-08-16T00:00:00Z</dcterms:created>
  <dcterms:modified xsi:type="dcterms:W3CDTF">2024-08-19T11:33:20Z</dcterms:modified>
</cp:coreProperties>
</file>