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5" r:id="rId22"/>
    <p:sldId id="293" r:id="rId23"/>
    <p:sldId id="29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3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9.gif"/><Relationship Id="rId4" Type="http://schemas.openxmlformats.org/officeDocument/2006/relationships/image" Target="../media/image30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600" b="1" i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0" y="3916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993" y="1600200"/>
            <a:ext cx="5826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179</Words>
  <Application>Microsoft Office PowerPoint</Application>
  <PresentationFormat>On-screen Show (4:3)</PresentationFormat>
  <Paragraphs>34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Windows User</cp:lastModifiedBy>
  <cp:revision>29</cp:revision>
  <dcterms:created xsi:type="dcterms:W3CDTF">2015-04-04T14:56:35Z</dcterms:created>
  <dcterms:modified xsi:type="dcterms:W3CDTF">2024-08-19T11:24:20Z</dcterms:modified>
</cp:coreProperties>
</file>