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2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1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7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0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1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1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6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3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BD03-AAFC-403C-97B0-833BD9735BC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D215-D7CC-489E-BE59-3887E686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6202" y="366360"/>
            <a:ext cx="65714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28" y="1289690"/>
            <a:ext cx="1197160" cy="1203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2792" y="3013919"/>
            <a:ext cx="8738232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LÀM QUEN VỚI CÁC GÓC LỚP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2833" y="6230931"/>
            <a:ext cx="221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 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2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ui Đến Trường - Nhóm Hoa Tay _ Nhạc Thiếu Nhi Sôi Động Remi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2246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5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71656" y="1991976"/>
            <a:ext cx="8553544" cy="1325563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0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</Words>
  <Application>Microsoft Office PowerPoint</Application>
  <PresentationFormat>Widescreen</PresentationFormat>
  <Paragraphs>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Trò chuyện về các góc lớp</vt:lpstr>
      <vt:lpstr>Trẻ về các góc chơi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3</cp:revision>
  <dcterms:created xsi:type="dcterms:W3CDTF">2024-08-12T00:56:18Z</dcterms:created>
  <dcterms:modified xsi:type="dcterms:W3CDTF">2024-08-12T01:10:44Z</dcterms:modified>
</cp:coreProperties>
</file>