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10 PRO" initials="W1P" lastIdx="1" clrIdx="0">
    <p:extLst>
      <p:ext uri="{19B8F6BF-5375-455C-9EA6-DF929625EA0E}">
        <p15:presenceInfo xmlns:p15="http://schemas.microsoft.com/office/powerpoint/2012/main" userId="WINDOWS 10 PR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7T23:21:52.99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15/11/2022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9613" y="409903"/>
            <a:ext cx="59279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 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80804" y="4534231"/>
            <a:ext cx="3406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4- 5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89654" y="5117001"/>
            <a:ext cx="33586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NDTT: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theo nhạc nhanh chậm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NDKH: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                                                                                                        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7848"/>
          </a:xfrm>
        </p:spPr>
      </p:pic>
      <p:sp>
        <p:nvSpPr>
          <p:cNvPr id="5" name="TextBox 4"/>
          <p:cNvSpPr txBox="1"/>
          <p:nvPr/>
        </p:nvSpPr>
        <p:spPr>
          <a:xfrm>
            <a:off x="2522483" y="693683"/>
            <a:ext cx="5268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con”- ST: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Tý: Múa.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lan-anh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3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39752" cy="6816089"/>
          </a:xfrm>
        </p:spPr>
      </p:pic>
      <p:sp>
        <p:nvSpPr>
          <p:cNvPr id="6" name="TextBox 5"/>
          <p:cNvSpPr txBox="1"/>
          <p:nvPr/>
        </p:nvSpPr>
        <p:spPr>
          <a:xfrm>
            <a:off x="3342290" y="362388"/>
            <a:ext cx="4086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00254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76"/>
            <a:ext cx="12070080" cy="6789420"/>
          </a:xfrm>
        </p:spPr>
      </p:pic>
      <p:sp>
        <p:nvSpPr>
          <p:cNvPr id="5" name="TextBox 4"/>
          <p:cNvSpPr txBox="1"/>
          <p:nvPr/>
        </p:nvSpPr>
        <p:spPr>
          <a:xfrm>
            <a:off x="1526445" y="2436932"/>
            <a:ext cx="6566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: Cho trẻ lắng nghe 1 đoạn nhạc và nhận xét.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ạc nhanh chậm chuẩn">
            <a:hlinkClick r:id="" action="ppaction://media"/>
            <a:extLst>
              <a:ext uri="{FF2B5EF4-FFF2-40B4-BE49-F238E27FC236}">
                <a16:creationId xmlns:a16="http://schemas.microsoft.com/office/drawing/2014/main" id="{682E5D28-A39C-11A3-FDFC-890E5869A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1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0080" cy="6789420"/>
          </a:xfrm>
        </p:spPr>
      </p:pic>
      <p:sp>
        <p:nvSpPr>
          <p:cNvPr id="6" name="TextBox 5"/>
          <p:cNvSpPr txBox="1"/>
          <p:nvPr/>
        </p:nvSpPr>
        <p:spPr>
          <a:xfrm>
            <a:off x="1172584" y="2786230"/>
            <a:ext cx="390523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>
              <a:buAutoNum type="arabicPeriod"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nhạc nhanh-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26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2690648" y="2081048"/>
            <a:ext cx="330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vui nhộn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pic>
        <p:nvPicPr>
          <p:cNvPr id="7" name="TC cố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3531476" y="2112579"/>
            <a:ext cx="296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vui nhộn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 nhanh chậm vòng tròn vui nhộn chuẩn">
            <a:hlinkClick r:id="" action="ppaction://media"/>
            <a:extLst>
              <a:ext uri="{FF2B5EF4-FFF2-40B4-BE49-F238E27FC236}">
                <a16:creationId xmlns:a16="http://schemas.microsoft.com/office/drawing/2014/main" id="{481512BD-643F-B3E5-34A6-94FC5D09C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3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5572" cy="6899384"/>
          </a:xfrm>
        </p:spPr>
      </p:pic>
      <p:sp>
        <p:nvSpPr>
          <p:cNvPr id="5" name="TextBox 4"/>
          <p:cNvSpPr txBox="1"/>
          <p:nvPr/>
        </p:nvSpPr>
        <p:spPr>
          <a:xfrm>
            <a:off x="3090041" y="2301766"/>
            <a:ext cx="2824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hac TC khieu vũ chu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554014" y="2406869"/>
            <a:ext cx="5047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“walking, walking”  1</a:t>
            </a:r>
          </a:p>
        </p:txBody>
      </p:sp>
      <p:pic>
        <p:nvPicPr>
          <p:cNvPr id="3" name="walking-walking-featuring-noodle-and-pals-super-simple-song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99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walking-walking-featuring-noodle-and-pals-super-simple-songs (mp3cut.net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0538" y="2480441"/>
            <a:ext cx="5047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“walking, walking” 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96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05958" y="0"/>
            <a:ext cx="466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con”- ST: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4"/>
            <a:ext cx="12192000" cy="6304757"/>
          </a:xfr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53A666B-7A85-5058-4600-6334C0F6E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434"/>
            <a:ext cx="12234042" cy="639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296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</TotalTime>
  <Words>193</Words>
  <Application>Microsoft Office PowerPoint</Application>
  <PresentationFormat>Widescreen</PresentationFormat>
  <Paragraphs>21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Admin</cp:lastModifiedBy>
  <cp:revision>18</cp:revision>
  <dcterms:created xsi:type="dcterms:W3CDTF">2022-11-06T22:46:15Z</dcterms:created>
  <dcterms:modified xsi:type="dcterms:W3CDTF">2022-11-15T10:57:03Z</dcterms:modified>
</cp:coreProperties>
</file>