
<file path=[Content_Types].xml><?xml version="1.0" encoding="utf-8"?>
<Types xmlns="http://schemas.openxmlformats.org/package/2006/content-types">
  <Default Extension="mp3" ContentType="audio/mpeg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ppt/notesSlides/notesSlide2.xml" ContentType="application/vnd.openxmlformats-officedocument.presentationml.notesSlide+xml"/>
  <Override PartName="/ppt/tags/tag4.xml" ContentType="application/vnd.openxmlformats-officedocument.presentationml.tags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"/>
  </p:notesMasterIdLst>
  <p:sldIdLst>
    <p:sldId id="256" r:id="rId2"/>
    <p:sldId id="257" r:id="rId3"/>
    <p:sldId id="261" r:id="rId4"/>
    <p:sldId id="264" r:id="rId5"/>
  </p:sldIdLst>
  <p:sldSz cx="12192000" cy="6858000"/>
  <p:notesSz cx="6858000" cy="9144000"/>
  <p:custDataLst>
    <p:tags r:id="rId7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44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tags" Target="tags/tag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664D14C-018F-4ED8-AF6F-8F3ADCE8EC0D}" type="datetimeFigureOut">
              <a:rPr lang="en-US" smtClean="0"/>
              <a:t>8/14/2024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6955EF2-C79A-4DB9-B86A-640684A144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82588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955EF2-C79A-4DB9-B86A-640684A144C5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233750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955EF2-C79A-4DB9-B86A-640684A144C5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869769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955EF2-C79A-4DB9-B86A-640684A144C5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341725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E83918-1758-48CB-B885-93321992B94F}" type="datetimeFigureOut">
              <a:rPr lang="en-US" smtClean="0"/>
              <a:t>8/14/2024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F5B16A-4AB8-4C05-807E-F4D16635C7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667569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E83918-1758-48CB-B885-93321992B94F}" type="datetimeFigureOut">
              <a:rPr lang="en-US" smtClean="0"/>
              <a:t>8/14/2024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F5B16A-4AB8-4C05-807E-F4D16635C7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23012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E83918-1758-48CB-B885-93321992B94F}" type="datetimeFigureOut">
              <a:rPr lang="en-US" smtClean="0"/>
              <a:t>8/14/2024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F5B16A-4AB8-4C05-807E-F4D16635C7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69776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E83918-1758-48CB-B885-93321992B94F}" type="datetimeFigureOut">
              <a:rPr lang="en-US" smtClean="0"/>
              <a:t>8/14/2024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F5B16A-4AB8-4C05-807E-F4D16635C7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43817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E83918-1758-48CB-B885-93321992B94F}" type="datetimeFigureOut">
              <a:rPr lang="en-US" smtClean="0"/>
              <a:t>8/14/2024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F5B16A-4AB8-4C05-807E-F4D16635C7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90368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E83918-1758-48CB-B885-93321992B94F}" type="datetimeFigureOut">
              <a:rPr lang="en-US" smtClean="0"/>
              <a:t>8/14/2024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F5B16A-4AB8-4C05-807E-F4D16635C7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76147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E83918-1758-48CB-B885-93321992B94F}" type="datetimeFigureOut">
              <a:rPr lang="en-US" smtClean="0"/>
              <a:t>8/14/2024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F5B16A-4AB8-4C05-807E-F4D16635C7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10298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E83918-1758-48CB-B885-93321992B94F}" type="datetimeFigureOut">
              <a:rPr lang="en-US" smtClean="0"/>
              <a:t>8/14/2024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F5B16A-4AB8-4C05-807E-F4D16635C7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19800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E83918-1758-48CB-B885-93321992B94F}" type="datetimeFigureOut">
              <a:rPr lang="en-US" smtClean="0"/>
              <a:t>8/14/2024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F5B16A-4AB8-4C05-807E-F4D16635C7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08190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E83918-1758-48CB-B885-93321992B94F}" type="datetimeFigureOut">
              <a:rPr lang="en-US" smtClean="0"/>
              <a:t>8/14/2024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F5B16A-4AB8-4C05-807E-F4D16635C7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16100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E83918-1758-48CB-B885-93321992B94F}" type="datetimeFigureOut">
              <a:rPr lang="en-US" smtClean="0"/>
              <a:t>8/14/2024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F5B16A-4AB8-4C05-807E-F4D16635C7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61278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E83918-1758-48CB-B885-93321992B94F}" type="datetimeFigureOut">
              <a:rPr lang="en-US" smtClean="0"/>
              <a:t>8/14/2024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EF5B16A-4AB8-4C05-807E-F4D16635C7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04236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Relationship Id="rId4" Type="http://schemas.openxmlformats.org/officeDocument/2006/relationships/image" Target="../media/image1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audio" Target="../media/media1.mp3"/><Relationship Id="rId7" Type="http://schemas.openxmlformats.org/officeDocument/2006/relationships/image" Target="../media/image3.png"/><Relationship Id="rId2" Type="http://schemas.microsoft.com/office/2007/relationships/media" Target="../media/media1.mp3"/><Relationship Id="rId1" Type="http://schemas.openxmlformats.org/officeDocument/2006/relationships/tags" Target="../tags/tag3.xml"/><Relationship Id="rId6" Type="http://schemas.openxmlformats.org/officeDocument/2006/relationships/image" Target="../media/image2.png"/><Relationship Id="rId5" Type="http://schemas.openxmlformats.org/officeDocument/2006/relationships/notesSlide" Target="../notesSlides/notesSlide2.xml"/><Relationship Id="rId4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80304"/>
            <a:ext cx="12192000" cy="703830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238817" y="659107"/>
            <a:ext cx="595047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ỦY BAN NHÂN DÂN QUẬN LONG BIÊN </a:t>
            </a:r>
          </a:p>
          <a:p>
            <a:r>
              <a:rPr lang="en-US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TRƯỜNG MẦM NON HOA SỮA </a:t>
            </a:r>
            <a:endParaRPr lang="en-US" sz="2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709145" y="1882703"/>
            <a:ext cx="467204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LĨNH VỰC PHÁT TRIỂN NGÔN NGỮ </a:t>
            </a:r>
            <a:endParaRPr lang="en-US" sz="20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 flipH="1">
            <a:off x="4018206" y="2675412"/>
            <a:ext cx="459775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2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tài</a:t>
            </a:r>
            <a:r>
              <a:rPr lang="en-US" sz="2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:  : </a:t>
            </a:r>
            <a:r>
              <a:rPr lang="en-US" sz="20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sz="2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chung</a:t>
            </a:r>
            <a:endParaRPr lang="en-US" sz="2000" b="1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0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Lứa</a:t>
            </a:r>
            <a:r>
              <a:rPr lang="en-US" sz="2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tuổi</a:t>
            </a:r>
            <a:r>
              <a:rPr lang="en-US" sz="2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: MGB c4 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891186" y="5422005"/>
            <a:ext cx="23198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: 2024 - 2025</a:t>
            </a:r>
            <a:endParaRPr lang="en-US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0652475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299323" cy="7018985"/>
          </a:xfrm>
        </p:spPr>
      </p:pic>
      <p:sp>
        <p:nvSpPr>
          <p:cNvPr id="5" name="TextBox 4"/>
          <p:cNvSpPr txBox="1"/>
          <p:nvPr/>
        </p:nvSpPr>
        <p:spPr>
          <a:xfrm>
            <a:off x="2949263" y="1137546"/>
            <a:ext cx="529503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 )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Ổn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tổ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chức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: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ô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hát</a:t>
            </a:r>
            <a:endParaRPr lang="en-US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karaoke-truong-chung-chau-la-truong-mam-non-karaoke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5791200" y="3124200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0460191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804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299323" cy="714777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15697" y="197061"/>
            <a:ext cx="560602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II.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Phương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,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tổ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chức</a:t>
            </a:r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33369" y="672351"/>
            <a:ext cx="240642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Lần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1: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760982" y="1080422"/>
            <a:ext cx="527643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Lần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 :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ảnh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2800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Lần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 :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,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tổ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2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399199" y="2388031"/>
            <a:ext cx="6096000" cy="329320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: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chung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en-US" sz="2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Cái</a:t>
            </a:r>
            <a:r>
              <a:rPr lang="en-US" sz="2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bàn</a:t>
            </a:r>
            <a:r>
              <a:rPr lang="en-US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nho</a:t>
            </a:r>
            <a:r>
              <a:rPr lang="en-US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nhỏ</a:t>
            </a:r>
            <a:r>
              <a:rPr lang="en-US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Cái</a:t>
            </a:r>
            <a:r>
              <a:rPr lang="en-US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ghế</a:t>
            </a:r>
            <a:r>
              <a:rPr lang="en-US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xinh</a:t>
            </a:r>
            <a:r>
              <a:rPr lang="en-US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xinh</a:t>
            </a:r>
            <a:r>
              <a:rPr lang="en-US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chúng</a:t>
            </a:r>
            <a:r>
              <a:rPr lang="en-US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lang="en-US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ngồi</a:t>
            </a:r>
            <a:r>
              <a:rPr lang="en-US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đấy</a:t>
            </a:r>
            <a:r>
              <a:rPr lang="en-US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 </a:t>
            </a:r>
            <a:r>
              <a:rPr lang="en-US" sz="2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bậy</a:t>
            </a:r>
            <a:r>
              <a:rPr lang="en-US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lung </a:t>
            </a:r>
            <a:r>
              <a:rPr lang="en-US" sz="2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tung</a:t>
            </a:r>
            <a:r>
              <a:rPr lang="en-US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US" sz="20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chung</a:t>
            </a:r>
            <a:r>
              <a:rPr lang="en-US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Giữ</a:t>
            </a:r>
            <a:r>
              <a:rPr lang="en-US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gìn</a:t>
            </a:r>
            <a:r>
              <a:rPr lang="en-US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cẩn</a:t>
            </a:r>
            <a:r>
              <a:rPr lang="en-US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thận</a:t>
            </a:r>
            <a:r>
              <a:rPr lang="en-US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sz="2000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en-US" sz="2000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2000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</a:t>
            </a:r>
            <a:r>
              <a:rPr lang="en-US" sz="20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 </a:t>
            </a:r>
            <a:r>
              <a:rPr lang="en-US" sz="20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Trần</a:t>
            </a:r>
            <a:r>
              <a:rPr lang="en-US" sz="2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Duy</a:t>
            </a:r>
            <a:r>
              <a:rPr lang="en-US" sz="2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Đức</a:t>
            </a:r>
            <a:r>
              <a:rPr lang="en-US" sz="20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000" b="0" i="0" dirty="0">
              <a:solidFill>
                <a:srgbClr val="FF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232542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8789" y="-180305"/>
            <a:ext cx="12428113" cy="7237927"/>
          </a:xfrm>
        </p:spPr>
      </p:pic>
      <p:sp>
        <p:nvSpPr>
          <p:cNvPr id="5" name="TextBox 4"/>
          <p:cNvSpPr txBox="1"/>
          <p:nvPr/>
        </p:nvSpPr>
        <p:spPr>
          <a:xfrm>
            <a:off x="3232597" y="1197736"/>
            <a:ext cx="210025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en-US" sz="3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thúc</a:t>
            </a:r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3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672181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UUID" val="{A04B9C54-3505-45BA-BFC7-D395B2E4112D}"/>
  <p:tag name="ISPRING_RESOURCE_FOLDER" val="C:\Users\sang thuy\Desktop\BGĐT\PP tháng 9\PPNBTN Con mèo\"/>
  <p:tag name="ISPRING_PRESENTATION_PATH" val="C:\Users\sang thuy\Desktop\BGĐT\PP tháng 9\PPNBTN Con mèo.pptx"/>
  <p:tag name="ISPRING_PROJECT_VERSION" val="9"/>
  <p:tag name="ISPRING_PROJECT_FOLDER_UPDATED" val="1"/>
  <p:tag name="ISPRING_SCREEN_RECS_UPDATED" val="C:\Users\sang thuy\Desktop\BGĐT\PP tháng 9\PPNBTN Con mèo\"/>
  <p:tag name="ISPRING_PRESENTATION_INFO_2" val="&lt;?xml version=&quot;1.0&quot; encoding=&quot;UTF-8&quot; standalone=&quot;no&quot; ?&gt;&#10;&lt;presentation2&gt;&#10;&#10;  &lt;slides&gt;&#10;    &lt;slide id=&quot;{4CBA0715-0FD8-4AC5-BF92-00903B96C087}&quot; pptId=&quot;256&quot;/&gt;&#10;    &lt;slide id=&quot;{F27BB64F-A889-4486-B20A-6BD8AD1B9C26}&quot; pptId=&quot;257&quot;/&gt;&#10;    &lt;slide id=&quot;{677C3353-E6A0-4354-84E5-FE5DE42CDCAE}&quot; pptId=&quot;258&quot;/&gt;&#10;    &lt;slide id=&quot;{016A3E1F-4BE3-4B7C-85EA-F7D220AF4CDA}&quot; pptId=&quot;259&quot;/&gt;&#10;    &lt;slide id=&quot;{3F9CAA07-6411-415D-8140-3EBBA845371B}&quot; pptId=&quot;260&quot;/&gt;&#10;    &lt;slide id=&quot;{FF406E8E-2E16-4C4A-870F-2E2E35AF8B0E}&quot; pptId=&quot;261&quot;/&gt;&#10;    &lt;slide id=&quot;{E578787D-E05F-4B13-ACF4-2D612B253E6A}&quot; pptId=&quot;262&quot;/&gt;&#10;  &lt;/slides&gt;&#10;&#10;  &lt;narration&gt;&#10;    &lt;audioTracks&gt;&#10;      &lt;audioTrack muted=&quot;false&quot; name=&quot;Âm thanh 1&quot; resource=&quot;4699b8f0&quot; slideId=&quot;{4CBA0715-0FD8-4AC5-BF92-00903B96C087}&quot; startTime=&quot;0&quot; stepIndex=&quot;0&quot; volume=&quot;1&quot;&gt;&#10;        &lt;audio channels=&quot;1&quot; format=&quot;s16&quot; sampleRate=&quot;44100&quot;/&gt;&#10;      &lt;/audioTrack&gt;&#10;    &lt;/audioTracks&gt;&#10;    &lt;videoTracks/&gt;&#10;  &lt;/narration&gt;&#10;&#10;&lt;/presentation2&gt;&#10;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SLIDE_ID_2" val="{4CBA0715-0FD8-4AC5-BF92-00903B96C087}"/>
  <p:tag name="GENSWF_ADVANCE_TIME" val="25.767"/>
  <p:tag name="ISPRING_CUSTOM_TIMING_USED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SLIDE_ID_2" val="{F27BB64F-A889-4486-B20A-6BD8AD1B9C26}"/>
  <p:tag name="GENSWF_ADVANCE_TIME" val="5"/>
  <p:tag name="ISPRING_CUSTOM_TIMING_USED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SLIDE_ID_2" val="{FF406E8E-2E16-4C4A-870F-2E2E35AF8B0E}"/>
  <p:tag name="GENSWF_ADVANCE_TIME" val="5"/>
  <p:tag name="ISPRING_CUSTOM_TIMING_USED" val="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242</TotalTime>
  <Words>99</Words>
  <Application>Microsoft Office PowerPoint</Application>
  <PresentationFormat>Widescreen</PresentationFormat>
  <Paragraphs>18</Paragraphs>
  <Slides>4</Slides>
  <Notes>3</Notes>
  <HiddenSlides>0</HiddenSlides>
  <MMClips>1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9" baseType="lpstr">
      <vt:lpstr>Arial</vt:lpstr>
      <vt:lpstr>Calibri</vt:lpstr>
      <vt:lpstr>Calibri Light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sang thuy</dc:creator>
  <cp:lastModifiedBy>sang thuy</cp:lastModifiedBy>
  <cp:revision>30</cp:revision>
  <dcterms:created xsi:type="dcterms:W3CDTF">2023-10-23T16:08:36Z</dcterms:created>
  <dcterms:modified xsi:type="dcterms:W3CDTF">2024-08-14T14:50:01Z</dcterms:modified>
</cp:coreProperties>
</file>