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75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511" y="183758"/>
            <a:ext cx="444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77895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895" y="2023321"/>
            <a:ext cx="8539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: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9452" y="623185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5836" y="421386"/>
            <a:ext cx="49920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ỔN ĐỊNH :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/>
          </a:p>
        </p:txBody>
      </p:sp>
      <p:pic>
        <p:nvPicPr>
          <p:cNvPr id="10" name="co-va-me-karaok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20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8086" y="2816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9323" cy="70061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4048" y="231820"/>
            <a:ext cx="5245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PHÁP, HÌNH THỨC TỔ CHỨC</a:t>
            </a: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871989" y="1001261"/>
            <a:ext cx="3915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2" y="1841678"/>
            <a:ext cx="2766074" cy="2170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2" y="4181608"/>
            <a:ext cx="2766074" cy="2655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38" y="1869314"/>
            <a:ext cx="2353951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60" y="4012439"/>
            <a:ext cx="2662733" cy="2845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1138" y="1107583"/>
            <a:ext cx="2836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83" y="1941631"/>
            <a:ext cx="2263614" cy="2070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68" y="3907388"/>
            <a:ext cx="4621468" cy="3360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72" y="1948242"/>
            <a:ext cx="2129617" cy="20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15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1634" y="3429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0"/>
            <a:ext cx="120632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1994" y="1764406"/>
            <a:ext cx="1844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 </a:t>
            </a:r>
          </a:p>
        </p:txBody>
      </p:sp>
    </p:spTree>
    <p:extLst>
      <p:ext uri="{BB962C8B-B14F-4D97-AF65-F5344CB8AC3E}">
        <p14:creationId xmlns:p14="http://schemas.microsoft.com/office/powerpoint/2010/main" val="791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95</Words>
  <Application>Microsoft Office PowerPoint</Application>
  <PresentationFormat>Widescreen</PresentationFormat>
  <Paragraphs>14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 thuy</cp:lastModifiedBy>
  <cp:revision>64</cp:revision>
  <dcterms:created xsi:type="dcterms:W3CDTF">2022-04-27T15:39:45Z</dcterms:created>
  <dcterms:modified xsi:type="dcterms:W3CDTF">2024-08-14T14:28:26Z</dcterms:modified>
</cp:coreProperties>
</file>