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14/08/2024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5968" y="9171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SỮA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uả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to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endParaRPr lang="en-US" sz="4000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54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Lớp: Nhà trẻ D2 Giáo viên: Vũ Thu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LAPTOP68</cp:lastModifiedBy>
  <cp:revision>9</cp:revision>
  <dcterms:created xsi:type="dcterms:W3CDTF">2023-11-02T08:33:24Z</dcterms:created>
  <dcterms:modified xsi:type="dcterms:W3CDTF">2024-08-14T13:48:53Z</dcterms:modified>
</cp:coreProperties>
</file>