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6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C4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6275" y="418636"/>
            <a:ext cx="6353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  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76498" y="1705452"/>
            <a:ext cx="27649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333333"/>
                </a:solidFill>
                <a:latin typeface="+mj-lt"/>
              </a:rPr>
              <a:t>Ai 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người đến lớp</a:t>
            </a:r>
          </a:p>
          <a:p>
            <a:r>
              <a:rPr lang="vi-VN" sz="2400" dirty="0">
                <a:solidFill>
                  <a:srgbClr val="333333"/>
                </a:solidFill>
                <a:latin typeface="+mj-lt"/>
              </a:rPr>
              <a:t>Chăm chỉ sớm chiều</a:t>
            </a:r>
          </a:p>
          <a:p>
            <a:r>
              <a:rPr lang="vi-VN" sz="2400" dirty="0">
                <a:solidFill>
                  <a:srgbClr val="333333"/>
                </a:solidFill>
                <a:latin typeface="+mj-lt"/>
              </a:rPr>
              <a:t>Dạy bảo mọi điều</a:t>
            </a:r>
          </a:p>
          <a:p>
            <a:r>
              <a:rPr lang="vi-VN" sz="2400" dirty="0">
                <a:solidFill>
                  <a:srgbClr val="333333"/>
                </a:solidFill>
                <a:latin typeface="+mj-lt"/>
              </a:rPr>
              <a:t>Cho con khôn lớn</a:t>
            </a:r>
            <a:r>
              <a:rPr lang="vi-VN" dirty="0" smtClean="0">
                <a:solidFill>
                  <a:srgbClr val="333333"/>
                </a:solidFill>
                <a:latin typeface="Roboto" panose="02000000000000000000" pitchFamily="2" charset="0"/>
              </a:rPr>
              <a:t>.</a:t>
            </a:r>
            <a:endParaRPr lang="en-US" dirty="0" smtClean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US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89" y="1434794"/>
            <a:ext cx="3927486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4614" y="2891325"/>
            <a:ext cx="83476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4614" y="20603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PHÁP, HÌNH THỨC TỔ CHỨC</a:t>
            </a:r>
          </a:p>
        </p:txBody>
      </p:sp>
      <p:pic>
        <p:nvPicPr>
          <p:cNvPr id="8" name="karaoke-truong-chung-chau-la-truong-mam-non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9814" y="5254868"/>
            <a:ext cx="609600" cy="609600"/>
          </a:xfrm>
          <a:prstGeom prst="rect">
            <a:avLst/>
          </a:prstGeom>
        </p:spPr>
      </p:pic>
      <p:pic>
        <p:nvPicPr>
          <p:cNvPr id="9" name="karaoke-truong-chung-chau-la-truong-mam-non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8822" y="5173003"/>
            <a:ext cx="609600" cy="609600"/>
          </a:xfrm>
          <a:prstGeom prst="rect">
            <a:avLst/>
          </a:prstGeom>
        </p:spPr>
      </p:pic>
      <p:pic>
        <p:nvPicPr>
          <p:cNvPr id="10" name="karaoke-truong-chung-chau-la-truong-mam-non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8236" y="5147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-1"/>
            <a:ext cx="12389475" cy="7070501"/>
          </a:xfrm>
          <a:prstGeom prst="rect">
            <a:avLst/>
          </a:prstGeom>
        </p:spPr>
      </p:pic>
      <p:pic>
        <p:nvPicPr>
          <p:cNvPr id="3" name="be-thu-uyen-truong-chung-chau-la-truong-mam-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15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0733" y="391061"/>
            <a:ext cx="7817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1634" y="342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:KẾT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</a:p>
        </p:txBody>
      </p:sp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143</Words>
  <Application>Microsoft Office PowerPoint</Application>
  <PresentationFormat>Widescreen</PresentationFormat>
  <Paragraphs>24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Nunito Black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61</cp:revision>
  <dcterms:created xsi:type="dcterms:W3CDTF">2022-04-27T15:39:45Z</dcterms:created>
  <dcterms:modified xsi:type="dcterms:W3CDTF">2024-08-14T13:35:03Z</dcterms:modified>
</cp:coreProperties>
</file>