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1" r:id="rId3"/>
    <p:sldId id="267" r:id="rId4"/>
    <p:sldId id="265" r:id="rId5"/>
    <p:sldId id="256" r:id="rId6"/>
    <p:sldId id="264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0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6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7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9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1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5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3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9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9100" y="2895599"/>
            <a:ext cx="9258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</a:t>
            </a:r>
            <a:r>
              <a:rPr lang="en-US" sz="2800" b="1" dirty="0" err="1" smtClean="0">
                <a:solidFill>
                  <a:srgbClr val="006600"/>
                </a:solidFill>
              </a:rPr>
              <a:t>Dạy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: </a:t>
            </a:r>
            <a:r>
              <a:rPr lang="en-US" sz="2800" b="1" dirty="0" err="1" smtClean="0">
                <a:solidFill>
                  <a:srgbClr val="006600"/>
                </a:solidFill>
              </a:rPr>
              <a:t>Chim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mẹ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chim</a:t>
            </a:r>
            <a:r>
              <a:rPr lang="en-US" sz="2800" b="1" dirty="0" smtClean="0">
                <a:solidFill>
                  <a:srgbClr val="006600"/>
                </a:solidFill>
              </a:rPr>
              <a:t> con   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- VĐTN: </a:t>
            </a:r>
            <a:r>
              <a:rPr lang="en-US" sz="2800" b="1" dirty="0" err="1" smtClean="0">
                <a:solidFill>
                  <a:srgbClr val="006600"/>
                </a:solidFill>
              </a:rPr>
              <a:t>Cá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vàng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bơi</a:t>
            </a:r>
            <a:r>
              <a:rPr lang="en-US" sz="2800" b="1" dirty="0" smtClean="0">
                <a:solidFill>
                  <a:srgbClr val="006600"/>
                </a:solidFill>
              </a:rPr>
              <a:t>     </a:t>
            </a:r>
            <a:r>
              <a:rPr lang="en-US" sz="2800" b="1" dirty="0">
                <a:solidFill>
                  <a:srgbClr val="006600"/>
                </a:solidFill>
              </a:rPr>
              <a:t/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smtClean="0">
                <a:solidFill>
                  <a:srgbClr val="006600"/>
                </a:solidFill>
              </a:rPr>
              <a:t>MGB C4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0689" y="5265359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smtClean="0"/>
              <a:t> </a:t>
            </a:r>
            <a:r>
              <a:rPr lang="en-US" smtClean="0"/>
              <a:t>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"/>
            <a:ext cx="9143999" cy="6934200"/>
          </a:xfrm>
        </p:spPr>
      </p:pic>
      <p:sp>
        <p:nvSpPr>
          <p:cNvPr id="5" name="TextBox 4"/>
          <p:cNvSpPr txBox="1"/>
          <p:nvPr/>
        </p:nvSpPr>
        <p:spPr>
          <a:xfrm>
            <a:off x="1981200" y="52297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)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599" y="1417637"/>
            <a:ext cx="563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333333"/>
                </a:solidFill>
                <a:latin typeface="+mj-lt"/>
              </a:rPr>
              <a:t>Dù bay ngàn dặm chẳng lười</a:t>
            </a:r>
            <a:r>
              <a:rPr lang="vi-VN" sz="2800" dirty="0">
                <a:latin typeface="+mj-lt"/>
              </a:rPr>
              <a:t/>
            </a:r>
            <a:br>
              <a:rPr lang="vi-VN" sz="2800" dirty="0">
                <a:latin typeface="+mj-lt"/>
              </a:rPr>
            </a:br>
            <a:r>
              <a:rPr lang="vi-VN" sz="2800" dirty="0">
                <a:solidFill>
                  <a:srgbClr val="333333"/>
                </a:solidFill>
                <a:latin typeface="+mj-lt"/>
              </a:rPr>
              <a:t>Bao năm cần mẫn giúp người đưa </a:t>
            </a:r>
            <a:r>
              <a:rPr lang="vi-VN" sz="2800" dirty="0" smtClean="0">
                <a:solidFill>
                  <a:srgbClr val="333333"/>
                </a:solidFill>
                <a:latin typeface="+mj-lt"/>
              </a:rPr>
              <a:t>thư</a:t>
            </a:r>
            <a:endParaRPr lang="en-US" sz="2800" dirty="0" smtClean="0">
              <a:solidFill>
                <a:srgbClr val="333333"/>
              </a:solidFill>
              <a:latin typeface="+mj-lt"/>
            </a:endParaRPr>
          </a:p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4" y="2539385"/>
            <a:ext cx="4010025" cy="41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399" cy="7010400"/>
          </a:xfrm>
        </p:spPr>
      </p:pic>
      <p:sp>
        <p:nvSpPr>
          <p:cNvPr id="5" name="Rectangle 4"/>
          <p:cNvSpPr/>
          <p:nvPr/>
        </p:nvSpPr>
        <p:spPr>
          <a:xfrm>
            <a:off x="1828800" y="1417638"/>
            <a:ext cx="6019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44444"/>
                </a:solidFill>
                <a:latin typeface="Roboto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r>
              <a:rPr lang="en-US" sz="2400" dirty="0" err="1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chim mẹ , bé là chim con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cánh, tung cánh, ba</a:t>
            </a:r>
            <a:r>
              <a:rPr lang="az-Cyrl-AZ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vi-VN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az-Cyrl-AZ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vi-VN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 nhàng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tới muôn hướng, mau ba</a:t>
            </a:r>
            <a:r>
              <a:rPr lang="az-Cyrl-AZ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vi-VN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như chim mẹ , bé là chim con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cánh, tung cánh, ba</a:t>
            </a:r>
            <a:r>
              <a:rPr lang="az-Cyrl-AZ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vi-VN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az-Cyrl-AZ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vi-VN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 nhàng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tới muôn hướng mau ba</a:t>
            </a:r>
            <a:r>
              <a:rPr lang="az-Cyrl-AZ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vi-VN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Ɲgủ ngon, ngủ ngon, chim con ngủ ngon.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57200"/>
            <a:ext cx="679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)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Dạy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</a:rPr>
              <a:t>Chim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mẹ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chim</a:t>
            </a:r>
            <a:r>
              <a:rPr lang="en-US" sz="4000" dirty="0" smtClean="0">
                <a:solidFill>
                  <a:srgbClr val="FF0000"/>
                </a:solidFill>
              </a:rPr>
              <a:t> con  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ChimMeChimCon-V.A-384806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19362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VĐTN : </a:t>
            </a:r>
            <a:r>
              <a:rPr lang="en-US" sz="4000" dirty="0" err="1" smtClean="0">
                <a:solidFill>
                  <a:srgbClr val="FF0000"/>
                </a:solidFill>
              </a:rPr>
              <a:t>Cá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bơi</a:t>
            </a:r>
            <a:r>
              <a:rPr lang="en-US" sz="4000" dirty="0" smtClean="0">
                <a:solidFill>
                  <a:srgbClr val="FF0000"/>
                </a:solidFill>
              </a:rPr>
              <a:t>         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CaVangBoi-NguyetHang_4eqm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4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7086600"/>
          </a:xfrm>
        </p:spPr>
      </p:pic>
      <p:sp>
        <p:nvSpPr>
          <p:cNvPr id="5" name="TextBox 4"/>
          <p:cNvSpPr txBox="1"/>
          <p:nvPr/>
        </p:nvSpPr>
        <p:spPr>
          <a:xfrm>
            <a:off x="2438400" y="2286000"/>
            <a:ext cx="2319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7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90</Words>
  <Application>Microsoft Office PowerPoint</Application>
  <PresentationFormat>On-screen Show (4:3)</PresentationFormat>
  <Paragraphs>14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Roboto</vt:lpstr>
      <vt:lpstr>Times New Roman</vt:lpstr>
      <vt:lpstr>Office Theme</vt:lpstr>
      <vt:lpstr>1_Office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sang thuy</cp:lastModifiedBy>
  <cp:revision>83</cp:revision>
  <dcterms:created xsi:type="dcterms:W3CDTF">2018-10-09T01:27:08Z</dcterms:created>
  <dcterms:modified xsi:type="dcterms:W3CDTF">2024-08-14T12:44:00Z</dcterms:modified>
</cp:coreProperties>
</file>