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59" r:id="rId2"/>
    <p:sldId id="351" r:id="rId3"/>
    <p:sldId id="415" r:id="rId4"/>
    <p:sldId id="401" r:id="rId5"/>
    <p:sldId id="418" r:id="rId6"/>
    <p:sldId id="419" r:id="rId7"/>
    <p:sldId id="421" r:id="rId8"/>
    <p:sldId id="274" r:id="rId9"/>
    <p:sldId id="422" r:id="rId10"/>
    <p:sldId id="423" r:id="rId11"/>
    <p:sldId id="428" r:id="rId12"/>
    <p:sldId id="272" r:id="rId13"/>
    <p:sldId id="261" r:id="rId14"/>
    <p:sldId id="430" r:id="rId15"/>
    <p:sldId id="432" r:id="rId16"/>
    <p:sldId id="436" r:id="rId17"/>
  </p:sldIdLst>
  <p:sldSz cx="9144000" cy="5143500" type="screen16x9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3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7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2215"/>
    <a:srgbClr val="FB5F6F"/>
    <a:srgbClr val="ED4200"/>
    <a:srgbClr val="EFE999"/>
    <a:srgbClr val="56C3E7"/>
    <a:srgbClr val="F6D521"/>
    <a:srgbClr val="2C6B7C"/>
    <a:srgbClr val="F37B3D"/>
    <a:srgbClr val="0B5A8E"/>
    <a:srgbClr val="5453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35" autoAdjust="0"/>
    <p:restoredTop sz="94660" autoAdjust="0"/>
  </p:normalViewPr>
  <p:slideViewPr>
    <p:cSldViewPr showGuides="1">
      <p:cViewPr>
        <p:scale>
          <a:sx n="75" d="100"/>
          <a:sy n="75" d="100"/>
        </p:scale>
        <p:origin x="-1160" y="-596"/>
      </p:cViewPr>
      <p:guideLst>
        <p:guide orient="horz" pos="103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7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2024/8/7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6605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2024/8/7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586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343405" y="832780"/>
            <a:ext cx="840505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958296" flipH="1">
            <a:off x="7745810" y="111936"/>
            <a:ext cx="917999" cy="744092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2024/8/7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2024/8/7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9Slide.vn - 2019"/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www.9slide.vn</a:t>
            </a:r>
            <a:endParaRPr lang="en-US" sz="1800" dirty="0">
              <a:solidFill>
                <a:srgbClr val="CFCFC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2024/8/7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>
            <a:fillRect/>
          </a:stretch>
        </p:blipFill>
        <p:spPr>
          <a:xfrm>
            <a:off x="5523091" y="3407339"/>
            <a:ext cx="3620909" cy="173775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slow" advTm="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microsoft.com/office/2007/relationships/hdphoto" Target="../media/hdphoto2.wdp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0.jpeg"/><Relationship Id="rId7" Type="http://schemas.microsoft.com/office/2007/relationships/hdphoto" Target="../media/hdphoto4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32.png"/><Relationship Id="rId5" Type="http://schemas.microsoft.com/office/2007/relationships/hdphoto" Target="../media/hdphoto3.wdp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14.jpeg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3.png"/><Relationship Id="rId7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microsoft.com/office/2007/relationships/hdphoto" Target="../media/hdphoto1.wdp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3797" descr="1-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4418" y="-164554"/>
            <a:ext cx="2069582" cy="188481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00"/>
          <a:stretch>
            <a:fillRect/>
          </a:stretch>
        </p:blipFill>
        <p:spPr>
          <a:xfrm>
            <a:off x="0" y="2670218"/>
            <a:ext cx="2123728" cy="2473282"/>
          </a:xfrm>
          <a:prstGeom prst="rect">
            <a:avLst/>
          </a:prstGeom>
        </p:spPr>
      </p:pic>
      <p:sp>
        <p:nvSpPr>
          <p:cNvPr id="12" name="矩形 23"/>
          <p:cNvSpPr/>
          <p:nvPr/>
        </p:nvSpPr>
        <p:spPr>
          <a:xfrm>
            <a:off x="1635237" y="108927"/>
            <a:ext cx="587353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ỦY BAN NHÂN </a:t>
            </a:r>
            <a:r>
              <a:rPr lang="vi-VN" altLang="zh-C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DÂN QUẬN LONG BIÊN</a:t>
            </a:r>
            <a:endParaRPr lang="en-US" altLang="zh-CN" sz="2400" b="1" dirty="0">
              <a:solidFill>
                <a:srgbClr val="C00000"/>
              </a:solidFill>
              <a:latin typeface="Times New Roman" panose="02020603050405020304" pitchFamily="18" charset="0"/>
              <a:ea typeface="#9Slide02 Tieu de rat dai 01" panose="020000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TRƯỜNG MN </a:t>
            </a:r>
            <a:r>
              <a:rPr lang="en-US" altLang="zh-CN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HOA</a:t>
            </a:r>
            <a:r>
              <a:rPr lang="en-US" altLang="zh-C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SỮA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>
              <a:defRPr/>
            </a:pPr>
            <a:endParaRPr lang="zh-CN" altLang="en-US" sz="800" dirty="0">
              <a:solidFill>
                <a:srgbClr val="C00000"/>
              </a:solidFill>
              <a:latin typeface="Times New Roman" panose="02020603050405020304" pitchFamily="18" charset="0"/>
              <a:ea typeface="字魂17号-萌趣果冻体" panose="02000000000000000000" pitchFamily="2" charset="-122"/>
              <a:cs typeface="Times New Roman" panose="02020603050405020304" pitchFamily="18" charset="0"/>
              <a:sym typeface="字魂17号-萌趣果冻体" panose="02000000000000000000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1701" y="1563638"/>
            <a:ext cx="756059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Lĩnh</a:t>
            </a:r>
            <a:r>
              <a:rPr lang="en-US" altLang="zh-CN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vực</a:t>
            </a:r>
            <a:r>
              <a:rPr lang="en-US" altLang="zh-CN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: </a:t>
            </a:r>
            <a:r>
              <a:rPr lang="en-US" altLang="zh-CN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PTNN</a:t>
            </a:r>
            <a:endParaRPr lang="en-US" altLang="zh-CN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方正少儿_GBK" panose="03000509000000000000" pitchFamily="65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32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Đề</a:t>
            </a:r>
            <a:r>
              <a:rPr lang="en-US" altLang="zh-CN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tài</a:t>
            </a:r>
            <a:r>
              <a:rPr lang="en-US" altLang="zh-CN" sz="32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: </a:t>
            </a:r>
            <a:r>
              <a:rPr lang="en-US" altLang="zh-CN" sz="32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Thơ</a:t>
            </a:r>
            <a:r>
              <a:rPr lang="en-US" altLang="zh-CN" sz="32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 "</a:t>
            </a:r>
            <a:r>
              <a:rPr lang="en-US" altLang="zh-CN" sz="32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Bé</a:t>
            </a:r>
            <a:r>
              <a:rPr lang="en-US" altLang="zh-CN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ơi</a:t>
            </a:r>
            <a:r>
              <a:rPr lang="en-US" altLang="zh-CN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"</a:t>
            </a:r>
            <a:endParaRPr lang="en-US" altLang="zh-CN" sz="32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方正少儿_GBK" panose="03000509000000000000" pitchFamily="65" charset="-122"/>
              <a:cs typeface="Times New Roman" panose="02020603050405020304" pitchFamily="18" charset="0"/>
            </a:endParaRPr>
          </a:p>
          <a:p>
            <a:pPr algn="ctr"/>
            <a:endParaRPr lang="en-US" altLang="zh-CN" sz="3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方正少儿_GBK" panose="03000509000000000000" pitchFamily="65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Giáo</a:t>
            </a:r>
            <a:r>
              <a:rPr lang="en-US" altLang="zh-CN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viên</a:t>
            </a:r>
            <a:r>
              <a:rPr lang="en-US" altLang="zh-CN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: </a:t>
            </a:r>
            <a:r>
              <a:rPr lang="vi-VN" altLang="zh-CN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Nguyễn Thị </a:t>
            </a:r>
            <a:r>
              <a:rPr lang="en-US" altLang="zh-CN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Nụ</a:t>
            </a:r>
            <a:endParaRPr lang="en-US" altLang="zh-CN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方正少儿_GBK" panose="03000509000000000000" pitchFamily="65" charset="-122"/>
              <a:cs typeface="Times New Roman" panose="02020603050405020304" pitchFamily="18" charset="0"/>
            </a:endParaRPr>
          </a:p>
          <a:p>
            <a:pPr algn="ctr"/>
            <a:r>
              <a:rPr lang="vi-VN" altLang="zh-CN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Lứa tuổi</a:t>
            </a:r>
            <a:r>
              <a:rPr lang="en-US" altLang="zh-CN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: 3-4 </a:t>
            </a:r>
            <a:r>
              <a:rPr lang="en-US" altLang="zh-CN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tuổi</a:t>
            </a:r>
            <a:endParaRPr lang="en-US" altLang="zh-CN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方正少儿_GBK" panose="03000509000000000000" pitchFamily="65" charset="-122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275856" y="987574"/>
            <a:ext cx="252028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卡通背景天空漫画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" y="20537"/>
            <a:ext cx="9144000" cy="513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3" descr="5c95d9be9ffa50fc92ed5552156a00c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865982" y="35147"/>
            <a:ext cx="5149890" cy="34727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27681" y="1419622"/>
            <a:ext cx="38074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 thơ của do 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nhà thơ nào sáng tác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06457" y="4281329"/>
            <a:ext cx="247078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332215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Phong</a:t>
            </a:r>
            <a:r>
              <a:rPr lang="en-US" sz="4000" b="1" dirty="0" smtClean="0">
                <a:solidFill>
                  <a:srgbClr val="332215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Thu</a:t>
            </a:r>
            <a:endParaRPr lang="en-US" sz="4000" b="1" dirty="0">
              <a:solidFill>
                <a:srgbClr val="332215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14" y="1203598"/>
            <a:ext cx="2470065" cy="28146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5"/>
          <a:stretch>
            <a:fillRect/>
          </a:stretch>
        </p:blipFill>
        <p:spPr>
          <a:xfrm>
            <a:off x="2816" y="-1"/>
            <a:ext cx="9141184" cy="51337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1851670"/>
            <a:ext cx="619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*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dục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bảo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vệ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chăm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sóc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đùa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nghịch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cát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nắng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to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bóng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mát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ngủ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dậy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đánh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răng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rửa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mặt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sạch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rửa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0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2778" b="-1277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Speech Bubble: Rectangle with Corners Rounded 5"/>
          <p:cNvSpPr/>
          <p:nvPr/>
        </p:nvSpPr>
        <p:spPr>
          <a:xfrm>
            <a:off x="6029325" y="171450"/>
            <a:ext cx="2971800" cy="1085850"/>
          </a:xfrm>
          <a:prstGeom prst="wedgeRoundRectCallout">
            <a:avLst>
              <a:gd name="adj1" fmla="val -37660"/>
              <a:gd name="adj2" fmla="val 7434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4044758" y="285750"/>
            <a:ext cx="2000250" cy="1314450"/>
          </a:xfrm>
          <a:prstGeom prst="rect">
            <a:avLst/>
          </a:prstGeom>
          <a:blipFill dpi="0" rotWithShape="0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5712" t="-71739" r="-151431" b="-3195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6029325" y="285750"/>
            <a:ext cx="297180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700">
                <a:solidFill>
                  <a:srgbClr val="D48D0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Các con cùng đọc bài thơ với cô nhé!</a:t>
            </a:r>
          </a:p>
        </p:txBody>
      </p:sp>
    </p:spTree>
    <p:custDataLst>
      <p:tags r:id="rId1"/>
    </p:custDataLst>
  </p:cSld>
  <p:clrMapOvr>
    <a:masterClrMapping/>
  </p:clrMapOvr>
  <p:transition spd="slow" advTm="437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84"/>
            <a:ext cx="9114233" cy="51267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06" b="95000" l="10000" r="90000">
                        <a14:foregroundMark x1="25333" y1="90000" x2="52222" y2="97222"/>
                        <a14:foregroundMark x1="52222" y1="97222" x2="59556" y2="91389"/>
                        <a14:foregroundMark x1="59556" y1="91389" x2="59556" y2="91389"/>
                        <a14:foregroundMark x1="49111" y1="95972" x2="60111" y2="95000"/>
                        <a14:foregroundMark x1="60111" y1="95000" x2="64889" y2="91944"/>
                        <a14:foregroundMark x1="32889" y1="7083" x2="44444" y2="4306"/>
                        <a14:foregroundMark x1="44444" y1="4306" x2="52000" y2="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75806"/>
            <a:ext cx="1591915" cy="9755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06" b="95000" l="10000" r="90000">
                        <a14:foregroundMark x1="25333" y1="90000" x2="52222" y2="97222"/>
                        <a14:foregroundMark x1="52222" y1="97222" x2="59556" y2="91389"/>
                        <a14:foregroundMark x1="59556" y1="91389" x2="59556" y2="91389"/>
                        <a14:foregroundMark x1="49111" y1="95972" x2="60111" y2="95000"/>
                        <a14:foregroundMark x1="60111" y1="95000" x2="64889" y2="91944"/>
                        <a14:foregroundMark x1="32889" y1="7083" x2="44444" y2="4306"/>
                        <a14:foregroundMark x1="44444" y1="4306" x2="52000" y2="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610" y="3075806"/>
            <a:ext cx="1457806" cy="8933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06" b="95000" l="10000" r="90000">
                        <a14:foregroundMark x1="25333" y1="90000" x2="52222" y2="97222"/>
                        <a14:foregroundMark x1="52222" y1="97222" x2="59556" y2="91389"/>
                        <a14:foregroundMark x1="59556" y1="91389" x2="59556" y2="91389"/>
                        <a14:foregroundMark x1="49111" y1="95972" x2="60111" y2="95000"/>
                        <a14:foregroundMark x1="60111" y1="95000" x2="64889" y2="91944"/>
                        <a14:foregroundMark x1="32889" y1="7083" x2="44444" y2="4306"/>
                        <a14:foregroundMark x1="44444" y1="4306" x2="52000" y2="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971" y="3084027"/>
            <a:ext cx="1457806" cy="8933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06" b="95000" l="10000" r="90000">
                        <a14:foregroundMark x1="25333" y1="90000" x2="52222" y2="97222"/>
                        <a14:foregroundMark x1="52222" y1="97222" x2="59556" y2="91389"/>
                        <a14:foregroundMark x1="59556" y1="91389" x2="59556" y2="91389"/>
                        <a14:foregroundMark x1="49111" y1="95972" x2="60111" y2="95000"/>
                        <a14:foregroundMark x1="60111" y1="95000" x2="64889" y2="91944"/>
                        <a14:foregroundMark x1="32889" y1="7083" x2="44444" y2="4306"/>
                        <a14:foregroundMark x1="44444" y1="4306" x2="52000" y2="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929" y="3962793"/>
            <a:ext cx="1457806" cy="8933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06" b="95000" l="10000" r="90000">
                        <a14:foregroundMark x1="25333" y1="90000" x2="52222" y2="97222"/>
                        <a14:foregroundMark x1="52222" y1="97222" x2="59556" y2="91389"/>
                        <a14:foregroundMark x1="59556" y1="91389" x2="59556" y2="91389"/>
                        <a14:foregroundMark x1="49111" y1="95972" x2="60111" y2="95000"/>
                        <a14:foregroundMark x1="60111" y1="95000" x2="64889" y2="91944"/>
                        <a14:foregroundMark x1="32889" y1="7083" x2="44444" y2="4306"/>
                        <a14:foregroundMark x1="44444" y1="4306" x2="52000" y2="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678" y="3971014"/>
            <a:ext cx="1457806" cy="893340"/>
          </a:xfrm>
          <a:prstGeom prst="rect">
            <a:avLst/>
          </a:prstGeom>
        </p:spPr>
      </p:pic>
      <p:pic>
        <p:nvPicPr>
          <p:cNvPr id="3" name="Picture 2" descr="111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605" y="411480"/>
            <a:ext cx="3752215" cy="287972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custDataLst>
      <p:tags r:id="rId1"/>
    </p:custDataLst>
  </p:cSld>
  <p:clrMapOvr>
    <a:masterClrMapping/>
  </p:clrMapOvr>
  <p:transition spd="slow" advTm="3192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1"/>
          <a:stretch>
            <a:fillRect/>
          </a:stretch>
        </p:blipFill>
        <p:spPr>
          <a:xfrm>
            <a:off x="179512" y="-10618"/>
            <a:ext cx="9144000" cy="5164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3808" y="1923678"/>
            <a:ext cx="45541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TRÒ CHƠI</a:t>
            </a:r>
          </a:p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Ô CỬA BÍ MẬT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50" b="93083" l="10000" r="90000">
                        <a14:foregroundMark x1="49750" y1="8167" x2="49750" y2="8167"/>
                        <a14:foregroundMark x1="45500" y1="7333" x2="46583" y2="7333"/>
                        <a14:foregroundMark x1="39583" y1="27667" x2="55083" y2="28750"/>
                        <a14:foregroundMark x1="47750" y1="39750" x2="45750" y2="51917"/>
                        <a14:foregroundMark x1="46917" y1="81583" x2="46917" y2="81583"/>
                        <a14:foregroundMark x1="51382" y1="89886" x2="51333" y2="91500"/>
                        <a14:foregroundMark x1="51572" y1="83561" x2="51390" y2="89616"/>
                        <a14:foregroundMark x1="51667" y1="80417" x2="51589" y2="82997"/>
                        <a14:foregroundMark x1="51333" y1="91500" x2="52000" y2="92250"/>
                        <a14:foregroundMark x1="45500" y1="81250" x2="44917" y2="93083"/>
                        <a14:foregroundMark x1="44917" y1="93083" x2="44917" y2="93083"/>
                        <a14:foregroundMark x1="46083" y1="92250" x2="46083" y2="92250"/>
                        <a14:foregroundMark x1="66667" y1="43750" x2="72333" y2="39500"/>
                        <a14:backgroundMark x1="49417" y1="83000" x2="50000" y2="90000"/>
                        <a14:backgroundMark x1="49417" y1="82083" x2="50583" y2="84083"/>
                        <a14:backgroundMark x1="49750" y1="81000" x2="49750" y2="8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00" r="26200"/>
          <a:stretch>
            <a:fillRect/>
          </a:stretch>
        </p:blipFill>
        <p:spPr>
          <a:xfrm>
            <a:off x="322805" y="0"/>
            <a:ext cx="2501123" cy="5413761"/>
          </a:xfrm>
          <a:prstGeom prst="rect">
            <a:avLst/>
          </a:prstGeom>
        </p:spPr>
      </p:pic>
      <p:sp>
        <p:nvSpPr>
          <p:cNvPr id="7" name="Star: 5 Points 6">
            <a:hlinkClick r:id="rId4" action="ppaction://hlinksldjump"/>
          </p:cNvPr>
          <p:cNvSpPr/>
          <p:nvPr/>
        </p:nvSpPr>
        <p:spPr>
          <a:xfrm>
            <a:off x="8031471" y="4220260"/>
            <a:ext cx="956600" cy="89567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4120" y="1059815"/>
            <a:ext cx="2015490" cy="1871980"/>
          </a:xfrm>
          <a:prstGeom prst="rect">
            <a:avLst/>
          </a:prstGeom>
        </p:spPr>
      </p:pic>
      <p:pic>
        <p:nvPicPr>
          <p:cNvPr id="3" name="Picture 2" descr="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8535" y="1059815"/>
            <a:ext cx="1866900" cy="1936750"/>
          </a:xfrm>
          <a:prstGeom prst="rect">
            <a:avLst/>
          </a:prstGeom>
        </p:spPr>
      </p:pic>
      <p:pic>
        <p:nvPicPr>
          <p:cNvPr id="8" name="Picture 7" descr="z4786766705702_9e3711073f601a9bbbb8c323485e60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7050" y="1059815"/>
            <a:ext cx="2110740" cy="1944370"/>
          </a:xfrm>
          <a:prstGeom prst="rect">
            <a:avLst/>
          </a:prstGeom>
        </p:spPr>
      </p:pic>
      <p:sp>
        <p:nvSpPr>
          <p:cNvPr id="9" name="Rectangle 3">
            <a:hlinkClick r:id="rId4" action="ppaction://hlinksldjump"/>
          </p:cNvPr>
          <p:cNvSpPr/>
          <p:nvPr/>
        </p:nvSpPr>
        <p:spPr>
          <a:xfrm>
            <a:off x="2483975" y="1059682"/>
            <a:ext cx="2016224" cy="2016224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Rectangle 14">
            <a:hlinkClick r:id="rId4" action="ppaction://hlinksldjump"/>
          </p:cNvPr>
          <p:cNvSpPr/>
          <p:nvPr/>
        </p:nvSpPr>
        <p:spPr>
          <a:xfrm>
            <a:off x="4788527" y="1059954"/>
            <a:ext cx="2016224" cy="2016224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Rectangle 15">
            <a:hlinkClick r:id="rId4" action="ppaction://hlinksldjump"/>
          </p:cNvPr>
          <p:cNvSpPr/>
          <p:nvPr/>
        </p:nvSpPr>
        <p:spPr>
          <a:xfrm>
            <a:off x="6877050" y="1059815"/>
            <a:ext cx="2106295" cy="2016125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  <p:bldP spid="10" grpId="0" bldLvl="0" animBg="1"/>
      <p:bldP spid="10" grpId="1" bldLvl="0" animBg="1"/>
      <p:bldP spid="11" grpId="0" bldLvl="0" animBg="1"/>
      <p:bldP spid="11" grpId="1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1"/>
          <a:stretch>
            <a:fillRect/>
          </a:stretch>
        </p:blipFill>
        <p:spPr>
          <a:xfrm>
            <a:off x="1421" y="0"/>
            <a:ext cx="9144000" cy="51569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1203598"/>
            <a:ext cx="71282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Xin chào</a:t>
            </a:r>
          </a:p>
          <a:p>
            <a:pPr algn="ctr"/>
            <a:r>
              <a:rPr lang="en-US" sz="6000" b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hẹn gặp lại các con!</a:t>
            </a:r>
            <a:endParaRPr lang="en-US" sz="6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1118"/>
            <a:ext cx="9144000" cy="505445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618522" y="1203598"/>
            <a:ext cx="5943600" cy="2994678"/>
          </a:xfrm>
          <a:prstGeom prst="ellipse">
            <a:avLst/>
          </a:prstGeom>
          <a:solidFill>
            <a:srgbClr val="FFC000">
              <a:alpha val="52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3595" y="1493916"/>
            <a:ext cx="4193454" cy="1533369"/>
          </a:xfrm>
          <a:prstGeom prst="rect">
            <a:avLst/>
          </a:prstGeom>
          <a:noFill/>
        </p:spPr>
        <p:txBody>
          <a:bodyPr wrap="none" lIns="0" tIns="0" rIns="0" bIns="0" rtlCol="0">
            <a:prstTxWarp prst="textCanUp">
              <a:avLst/>
            </a:prstTxWarp>
            <a:spAutoFit/>
          </a:bodyPr>
          <a:lstStyle/>
          <a:p>
            <a:pPr algn="l"/>
            <a:r>
              <a:rPr lang="en-US" sz="5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89157" y="2972328"/>
            <a:ext cx="3202331" cy="1131590"/>
          </a:xfrm>
          <a:prstGeom prst="rect">
            <a:avLst/>
          </a:prstGeom>
          <a:noFill/>
        </p:spPr>
        <p:txBody>
          <a:bodyPr wrap="none" lIns="0" tIns="0" rIns="0" bIns="0" rtlCol="0">
            <a:prstTxWarp prst="textCanUp">
              <a:avLst/>
            </a:prstTxWarp>
            <a:spAutoFit/>
          </a:bodyPr>
          <a:lstStyle/>
          <a:p>
            <a:pPr algn="l"/>
            <a:r>
              <a:rPr lang="en-US" sz="5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"Bé yêu thơ"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19"/>
            <a:ext cx="2884576" cy="440481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597283" y="-52620"/>
            <a:ext cx="6257939" cy="4794053"/>
            <a:chOff x="2883192" y="-91831"/>
            <a:chExt cx="6257939" cy="4794053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3192" y="-91831"/>
              <a:ext cx="6257939" cy="4794053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4138027" y="966368"/>
              <a:ext cx="367221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24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tài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giỏi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lắm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endPara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.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r"/>
              <a:r>
                <a:rPr lang="en-US" sz="24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Đố</a:t>
              </a:r>
              <a:r>
                <a:rPr lang="en-US" sz="2400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bé</a:t>
              </a:r>
              <a:r>
                <a:rPr lang="en-US" sz="2400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bộ</a:t>
              </a:r>
              <a:r>
                <a:rPr lang="en-US" sz="2400" dirty="0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phận</a:t>
              </a:r>
              <a:r>
                <a:rPr lang="en-US" sz="2400" dirty="0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gì</a:t>
              </a:r>
              <a:r>
                <a:rPr lang="en-US" sz="2400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21"/>
          <p:cNvGrpSpPr/>
          <p:nvPr/>
        </p:nvGrpSpPr>
        <p:grpSpPr>
          <a:xfrm>
            <a:off x="3712597" y="1921586"/>
            <a:ext cx="157022" cy="266781"/>
            <a:chOff x="4119236" y="3605213"/>
            <a:chExt cx="776939" cy="1320006"/>
          </a:xfrm>
          <a:solidFill>
            <a:schemeClr val="bg1"/>
          </a:solidFill>
        </p:grpSpPr>
        <p:sp>
          <p:nvSpPr>
            <p:cNvPr id="108" name="Freeform: Shape 22"/>
            <p:cNvSpPr/>
            <p:nvPr/>
          </p:nvSpPr>
          <p:spPr bwMode="auto">
            <a:xfrm>
              <a:off x="4743124" y="3605213"/>
              <a:ext cx="153051" cy="263525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09" name="Freeform: Shape 23"/>
            <p:cNvSpPr/>
            <p:nvPr/>
          </p:nvSpPr>
          <p:spPr bwMode="auto">
            <a:xfrm>
              <a:off x="4146745" y="3682206"/>
              <a:ext cx="721921" cy="1243013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0" name="Freeform: Shape 24"/>
            <p:cNvSpPr/>
            <p:nvPr/>
          </p:nvSpPr>
          <p:spPr bwMode="auto">
            <a:xfrm>
              <a:off x="4119236" y="3605213"/>
              <a:ext cx="153051" cy="263525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1" name="Rectangle 25"/>
            <p:cNvSpPr/>
            <p:nvPr/>
          </p:nvSpPr>
          <p:spPr bwMode="auto">
            <a:xfrm>
              <a:off x="4361570" y="4149725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2" name="Rectangle 26"/>
            <p:cNvSpPr/>
            <p:nvPr/>
          </p:nvSpPr>
          <p:spPr bwMode="auto">
            <a:xfrm>
              <a:off x="4588582" y="4149725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3" name="Rectangle 27"/>
            <p:cNvSpPr/>
            <p:nvPr/>
          </p:nvSpPr>
          <p:spPr bwMode="auto">
            <a:xfrm>
              <a:off x="4796545" y="4149725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4" name="Rectangle 28"/>
            <p:cNvSpPr/>
            <p:nvPr/>
          </p:nvSpPr>
          <p:spPr bwMode="auto">
            <a:xfrm>
              <a:off x="4361570" y="4354513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5" name="Rectangle 29"/>
            <p:cNvSpPr/>
            <p:nvPr/>
          </p:nvSpPr>
          <p:spPr bwMode="auto">
            <a:xfrm>
              <a:off x="4588582" y="4354513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6" name="Rectangle 30"/>
            <p:cNvSpPr/>
            <p:nvPr/>
          </p:nvSpPr>
          <p:spPr bwMode="auto">
            <a:xfrm>
              <a:off x="4796545" y="4354513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7" name="Rectangle 31"/>
            <p:cNvSpPr/>
            <p:nvPr/>
          </p:nvSpPr>
          <p:spPr bwMode="auto">
            <a:xfrm>
              <a:off x="4361570" y="4563269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8" name="Rectangle 32"/>
            <p:cNvSpPr/>
            <p:nvPr/>
          </p:nvSpPr>
          <p:spPr bwMode="auto">
            <a:xfrm>
              <a:off x="4138065" y="4353719"/>
              <a:ext cx="82057" cy="141288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9" name="Rectangle 33"/>
            <p:cNvSpPr/>
            <p:nvPr/>
          </p:nvSpPr>
          <p:spPr bwMode="auto">
            <a:xfrm>
              <a:off x="4138065" y="4562475"/>
              <a:ext cx="82057" cy="141288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20" name="Rectangle 34"/>
            <p:cNvSpPr/>
            <p:nvPr/>
          </p:nvSpPr>
          <p:spPr bwMode="auto">
            <a:xfrm>
              <a:off x="4588582" y="4563269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21" name="Rectangle 35"/>
            <p:cNvSpPr/>
            <p:nvPr/>
          </p:nvSpPr>
          <p:spPr bwMode="auto">
            <a:xfrm>
              <a:off x="4796545" y="4563269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</p:grpSp>
      <p:grpSp>
        <p:nvGrpSpPr>
          <p:cNvPr id="122" name="Group 21"/>
          <p:cNvGrpSpPr/>
          <p:nvPr/>
        </p:nvGrpSpPr>
        <p:grpSpPr>
          <a:xfrm>
            <a:off x="5444946" y="1931257"/>
            <a:ext cx="251220" cy="247439"/>
            <a:chOff x="3886200" y="3621954"/>
            <a:chExt cx="1243013" cy="1224298"/>
          </a:xfrm>
          <a:solidFill>
            <a:schemeClr val="bg1"/>
          </a:solidFill>
        </p:grpSpPr>
        <p:sp>
          <p:nvSpPr>
            <p:cNvPr id="123" name="Freeform: Shape 22"/>
            <p:cNvSpPr/>
            <p:nvPr/>
          </p:nvSpPr>
          <p:spPr bwMode="auto">
            <a:xfrm>
              <a:off x="4687888" y="3621954"/>
              <a:ext cx="263525" cy="230042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24" name="Freeform: Shape 23"/>
            <p:cNvSpPr/>
            <p:nvPr/>
          </p:nvSpPr>
          <p:spPr bwMode="auto">
            <a:xfrm>
              <a:off x="3886200" y="3761173"/>
              <a:ext cx="1243013" cy="1085079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25" name="Freeform: Shape 24"/>
            <p:cNvSpPr/>
            <p:nvPr/>
          </p:nvSpPr>
          <p:spPr bwMode="auto">
            <a:xfrm>
              <a:off x="4064000" y="3621954"/>
              <a:ext cx="263525" cy="230042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26" name="Rectangle 25"/>
            <p:cNvSpPr/>
            <p:nvPr/>
          </p:nvSpPr>
          <p:spPr bwMode="auto">
            <a:xfrm>
              <a:off x="4332288" y="4158600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27" name="Rectangle 26"/>
            <p:cNvSpPr/>
            <p:nvPr/>
          </p:nvSpPr>
          <p:spPr bwMode="auto">
            <a:xfrm>
              <a:off x="4559300" y="4158600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28" name="Rectangle 27"/>
            <p:cNvSpPr/>
            <p:nvPr/>
          </p:nvSpPr>
          <p:spPr bwMode="auto">
            <a:xfrm>
              <a:off x="4767263" y="4158600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29" name="Rectangle 28"/>
            <p:cNvSpPr/>
            <p:nvPr/>
          </p:nvSpPr>
          <p:spPr bwMode="auto">
            <a:xfrm>
              <a:off x="4332288" y="4363387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30" name="Rectangle 29"/>
            <p:cNvSpPr/>
            <p:nvPr/>
          </p:nvSpPr>
          <p:spPr bwMode="auto">
            <a:xfrm>
              <a:off x="4559300" y="4363387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31" name="Rectangle 30"/>
            <p:cNvSpPr/>
            <p:nvPr/>
          </p:nvSpPr>
          <p:spPr bwMode="auto">
            <a:xfrm>
              <a:off x="4767263" y="4363387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32" name="Rectangle 31"/>
            <p:cNvSpPr/>
            <p:nvPr/>
          </p:nvSpPr>
          <p:spPr bwMode="auto">
            <a:xfrm>
              <a:off x="4332288" y="4572144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33" name="Rectangle 32"/>
            <p:cNvSpPr/>
            <p:nvPr/>
          </p:nvSpPr>
          <p:spPr bwMode="auto">
            <a:xfrm>
              <a:off x="4108450" y="4362694"/>
              <a:ext cx="141288" cy="123336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34" name="Rectangle 33"/>
            <p:cNvSpPr/>
            <p:nvPr/>
          </p:nvSpPr>
          <p:spPr bwMode="auto">
            <a:xfrm>
              <a:off x="4108450" y="4571451"/>
              <a:ext cx="141288" cy="123336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35" name="Rectangle 34"/>
            <p:cNvSpPr/>
            <p:nvPr/>
          </p:nvSpPr>
          <p:spPr bwMode="auto">
            <a:xfrm>
              <a:off x="4559300" y="4572144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36" name="Rectangle 35"/>
            <p:cNvSpPr/>
            <p:nvPr/>
          </p:nvSpPr>
          <p:spPr bwMode="auto">
            <a:xfrm>
              <a:off x="4767263" y="4572144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</p:grpSp>
      <p:grpSp>
        <p:nvGrpSpPr>
          <p:cNvPr id="137" name="Group 21"/>
          <p:cNvGrpSpPr/>
          <p:nvPr/>
        </p:nvGrpSpPr>
        <p:grpSpPr>
          <a:xfrm>
            <a:off x="7224394" y="1930274"/>
            <a:ext cx="251220" cy="249405"/>
            <a:chOff x="3886200" y="3620251"/>
            <a:chExt cx="1243013" cy="1234035"/>
          </a:xfrm>
          <a:solidFill>
            <a:schemeClr val="bg1"/>
          </a:solidFill>
        </p:grpSpPr>
        <p:sp>
          <p:nvSpPr>
            <p:cNvPr id="138" name="Freeform: Shape 22"/>
            <p:cNvSpPr/>
            <p:nvPr/>
          </p:nvSpPr>
          <p:spPr bwMode="auto">
            <a:xfrm>
              <a:off x="4687888" y="3620251"/>
              <a:ext cx="263525" cy="233448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39" name="Freeform: Shape 23"/>
            <p:cNvSpPr/>
            <p:nvPr/>
          </p:nvSpPr>
          <p:spPr bwMode="auto">
            <a:xfrm>
              <a:off x="3886200" y="3753139"/>
              <a:ext cx="1243013" cy="1101147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40" name="Freeform: Shape 24"/>
            <p:cNvSpPr/>
            <p:nvPr/>
          </p:nvSpPr>
          <p:spPr bwMode="auto">
            <a:xfrm>
              <a:off x="4064000" y="3620251"/>
              <a:ext cx="263525" cy="233448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41" name="Rectangle 25"/>
            <p:cNvSpPr/>
            <p:nvPr/>
          </p:nvSpPr>
          <p:spPr bwMode="auto">
            <a:xfrm>
              <a:off x="4332288" y="4157697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42" name="Rectangle 26"/>
            <p:cNvSpPr/>
            <p:nvPr/>
          </p:nvSpPr>
          <p:spPr bwMode="auto">
            <a:xfrm>
              <a:off x="4559300" y="4157697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43" name="Rectangle 27"/>
            <p:cNvSpPr/>
            <p:nvPr/>
          </p:nvSpPr>
          <p:spPr bwMode="auto">
            <a:xfrm>
              <a:off x="4767263" y="4157697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44" name="Rectangle 28"/>
            <p:cNvSpPr/>
            <p:nvPr/>
          </p:nvSpPr>
          <p:spPr bwMode="auto">
            <a:xfrm>
              <a:off x="4332288" y="4362484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45" name="Rectangle 29"/>
            <p:cNvSpPr/>
            <p:nvPr/>
          </p:nvSpPr>
          <p:spPr bwMode="auto">
            <a:xfrm>
              <a:off x="4559300" y="4362484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46" name="Rectangle 30"/>
            <p:cNvSpPr/>
            <p:nvPr/>
          </p:nvSpPr>
          <p:spPr bwMode="auto">
            <a:xfrm>
              <a:off x="4767263" y="4362484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47" name="Rectangle 31"/>
            <p:cNvSpPr/>
            <p:nvPr/>
          </p:nvSpPr>
          <p:spPr bwMode="auto">
            <a:xfrm>
              <a:off x="4332288" y="4571241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48" name="Rectangle 32"/>
            <p:cNvSpPr/>
            <p:nvPr/>
          </p:nvSpPr>
          <p:spPr bwMode="auto">
            <a:xfrm>
              <a:off x="4108450" y="4361781"/>
              <a:ext cx="141288" cy="125162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49" name="Rectangle 33"/>
            <p:cNvSpPr/>
            <p:nvPr/>
          </p:nvSpPr>
          <p:spPr bwMode="auto">
            <a:xfrm>
              <a:off x="4108450" y="4570538"/>
              <a:ext cx="141288" cy="125162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50" name="Rectangle 34"/>
            <p:cNvSpPr/>
            <p:nvPr/>
          </p:nvSpPr>
          <p:spPr bwMode="auto">
            <a:xfrm>
              <a:off x="4559300" y="4571241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51" name="Rectangle 35"/>
            <p:cNvSpPr/>
            <p:nvPr/>
          </p:nvSpPr>
          <p:spPr bwMode="auto">
            <a:xfrm>
              <a:off x="4767263" y="4571241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3"/>
          <a:stretch>
            <a:fillRect/>
          </a:stretch>
        </p:blipFill>
        <p:spPr>
          <a:xfrm>
            <a:off x="304780" y="180991"/>
            <a:ext cx="4238471" cy="5434715"/>
          </a:xfrm>
          <a:prstGeom prst="rect">
            <a:avLst/>
          </a:prstGeom>
        </p:spPr>
      </p:pic>
      <p:sp>
        <p:nvSpPr>
          <p:cNvPr id="2" name="AutoShape 2" descr="Đoán “trúng phóc” tính cách của bạn qua hình dáng bàn t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541" y="1347614"/>
            <a:ext cx="3621704" cy="252028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r"/>
            <a:r>
              <a:rPr lang="en-US" dirty="0"/>
              <a:t> </a:t>
            </a:r>
            <a:r>
              <a:rPr lang="en-US" b="1" dirty="0" smtClean="0">
                <a:solidFill>
                  <a:srgbClr val="332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THƠ: BÉ ƠI – TÁC GIẢ PHONG THU</a:t>
            </a:r>
            <a:endParaRPr lang="en-US" b="1" dirty="0">
              <a:solidFill>
                <a:srgbClr val="3322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50" b="93083" l="10000" r="90000">
                        <a14:foregroundMark x1="49750" y1="8167" x2="49750" y2="8167"/>
                        <a14:foregroundMark x1="45500" y1="7333" x2="46583" y2="7333"/>
                        <a14:foregroundMark x1="39583" y1="27667" x2="55083" y2="28750"/>
                        <a14:foregroundMark x1="47750" y1="39750" x2="45750" y2="51917"/>
                        <a14:foregroundMark x1="46917" y1="81583" x2="46917" y2="81583"/>
                        <a14:foregroundMark x1="51382" y1="89886" x2="51333" y2="91500"/>
                        <a14:foregroundMark x1="51572" y1="83561" x2="51390" y2="89616"/>
                        <a14:foregroundMark x1="51667" y1="80417" x2="51589" y2="82997"/>
                        <a14:foregroundMark x1="51333" y1="91500" x2="52000" y2="92250"/>
                        <a14:foregroundMark x1="45500" y1="81250" x2="44917" y2="93083"/>
                        <a14:foregroundMark x1="44917" y1="93083" x2="44917" y2="93083"/>
                        <a14:foregroundMark x1="46083" y1="92250" x2="46083" y2="92250"/>
                        <a14:foregroundMark x1="66667" y1="43750" x2="72333" y2="39500"/>
                        <a14:backgroundMark x1="49417" y1="83000" x2="50000" y2="90000"/>
                        <a14:backgroundMark x1="49417" y1="82083" x2="50583" y2="84083"/>
                        <a14:backgroundMark x1="49750" y1="81000" x2="49750" y2="8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00" r="26200"/>
          <a:stretch>
            <a:fillRect/>
          </a:stretch>
        </p:blipFill>
        <p:spPr>
          <a:xfrm>
            <a:off x="322805" y="0"/>
            <a:ext cx="2501123" cy="54137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33" y="555526"/>
            <a:ext cx="4737635" cy="3024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72"/>
          <a:stretch>
            <a:fillRect/>
          </a:stretch>
        </p:blipFill>
        <p:spPr>
          <a:xfrm>
            <a:off x="0" y="4975"/>
            <a:ext cx="9144000" cy="5138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50" b="93083" l="10000" r="90000">
                        <a14:foregroundMark x1="49750" y1="8167" x2="49750" y2="8167"/>
                        <a14:foregroundMark x1="45500" y1="7333" x2="46583" y2="7333"/>
                        <a14:foregroundMark x1="39583" y1="27667" x2="55083" y2="28750"/>
                        <a14:foregroundMark x1="47750" y1="39750" x2="45750" y2="51917"/>
                        <a14:foregroundMark x1="46917" y1="81583" x2="46917" y2="81583"/>
                        <a14:foregroundMark x1="51382" y1="89886" x2="51333" y2="91500"/>
                        <a14:foregroundMark x1="51572" y1="83561" x2="51390" y2="89616"/>
                        <a14:foregroundMark x1="51667" y1="80417" x2="51589" y2="82997"/>
                        <a14:foregroundMark x1="51333" y1="91500" x2="52000" y2="92250"/>
                        <a14:foregroundMark x1="45500" y1="81250" x2="44917" y2="93083"/>
                        <a14:foregroundMark x1="44917" y1="93083" x2="44917" y2="93083"/>
                        <a14:foregroundMark x1="46083" y1="92250" x2="46083" y2="92250"/>
                        <a14:foregroundMark x1="66667" y1="43750" x2="72333" y2="39500"/>
                        <a14:backgroundMark x1="49417" y1="83000" x2="50000" y2="90000"/>
                        <a14:backgroundMark x1="49417" y1="82083" x2="50583" y2="84083"/>
                        <a14:backgroundMark x1="49750" y1="81000" x2="49750" y2="8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00" r="32497"/>
          <a:stretch>
            <a:fillRect/>
          </a:stretch>
        </p:blipFill>
        <p:spPr>
          <a:xfrm>
            <a:off x="971600" y="242303"/>
            <a:ext cx="2050413" cy="51385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57104" y="1347614"/>
            <a:ext cx="39421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1: 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điệu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cử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chỉ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72"/>
          <a:stretch>
            <a:fillRect/>
          </a:stretch>
        </p:blipFill>
        <p:spPr>
          <a:xfrm>
            <a:off x="8975" y="118952"/>
            <a:ext cx="9144000" cy="5138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50" b="93083" l="10000" r="90000">
                        <a14:foregroundMark x1="49750" y1="8167" x2="49750" y2="8167"/>
                        <a14:foregroundMark x1="45500" y1="7333" x2="46583" y2="7333"/>
                        <a14:foregroundMark x1="39583" y1="27667" x2="55083" y2="28750"/>
                        <a14:foregroundMark x1="47750" y1="39750" x2="45750" y2="51917"/>
                        <a14:foregroundMark x1="46917" y1="81583" x2="46917" y2="81583"/>
                        <a14:foregroundMark x1="51382" y1="89886" x2="51333" y2="91500"/>
                        <a14:foregroundMark x1="51572" y1="83561" x2="51390" y2="89616"/>
                        <a14:foregroundMark x1="51667" y1="80417" x2="51589" y2="82997"/>
                        <a14:foregroundMark x1="51333" y1="91500" x2="52000" y2="92250"/>
                        <a14:foregroundMark x1="45500" y1="81250" x2="44917" y2="93083"/>
                        <a14:foregroundMark x1="44917" y1="93083" x2="44917" y2="93083"/>
                        <a14:foregroundMark x1="46083" y1="92250" x2="46083" y2="92250"/>
                        <a14:foregroundMark x1="66667" y1="43750" x2="72333" y2="39500"/>
                        <a14:backgroundMark x1="49417" y1="83000" x2="50000" y2="90000"/>
                        <a14:backgroundMark x1="49417" y1="82083" x2="50583" y2="84083"/>
                        <a14:backgroundMark x1="49750" y1="81000" x2="49750" y2="8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00" r="32497"/>
          <a:stretch>
            <a:fillRect/>
          </a:stretch>
        </p:blipFill>
        <p:spPr>
          <a:xfrm>
            <a:off x="765317" y="4975"/>
            <a:ext cx="2050413" cy="51385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11964" y="131618"/>
            <a:ext cx="4570482" cy="442674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Cô đọc thơ lần 2: 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Kết hợp tranh minh họa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Arrow: Down 29"/>
          <p:cNvSpPr/>
          <p:nvPr/>
        </p:nvSpPr>
        <p:spPr>
          <a:xfrm>
            <a:off x="3967858" y="2499742"/>
            <a:ext cx="216024" cy="576064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0020" y="915670"/>
            <a:ext cx="4732020" cy="2379980"/>
          </a:xfrm>
          <a:prstGeom prst="rect">
            <a:avLst/>
          </a:prstGeom>
        </p:spPr>
      </p:pic>
      <p:pic>
        <p:nvPicPr>
          <p:cNvPr id="3" name="Picture 2" descr="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0020" y="915670"/>
            <a:ext cx="4731385" cy="2328545"/>
          </a:xfrm>
          <a:prstGeom prst="rect">
            <a:avLst/>
          </a:prstGeom>
        </p:spPr>
      </p:pic>
      <p:pic>
        <p:nvPicPr>
          <p:cNvPr id="4" name="Picture 3" descr="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0020" y="915670"/>
            <a:ext cx="4717415" cy="2380615"/>
          </a:xfrm>
          <a:prstGeom prst="rect">
            <a:avLst/>
          </a:prstGeom>
        </p:spPr>
      </p:pic>
      <p:pic>
        <p:nvPicPr>
          <p:cNvPr id="6" name="Picture 5" descr="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0020" y="915670"/>
            <a:ext cx="4736465" cy="2379980"/>
          </a:xfrm>
          <a:prstGeom prst="rect">
            <a:avLst/>
          </a:prstGeom>
        </p:spPr>
      </p:pic>
      <p:pic>
        <p:nvPicPr>
          <p:cNvPr id="7" name="Picture 6" descr="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0020" y="915670"/>
            <a:ext cx="4827905" cy="2445385"/>
          </a:xfrm>
          <a:prstGeom prst="rect">
            <a:avLst/>
          </a:prstGeom>
        </p:spPr>
      </p:pic>
      <p:pic>
        <p:nvPicPr>
          <p:cNvPr id="8" name="Picture 7" descr="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00020" y="915670"/>
            <a:ext cx="4827270" cy="2672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8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187"/>
            <a:ext cx="9144000" cy="52395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3768" y="3435846"/>
            <a:ext cx="3827971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6000">
                <a:solidFill>
                  <a:srgbClr val="3BAA8A"/>
                </a:solidFill>
                <a:latin typeface="#9Slide03 Play Bold" panose="00000800000000000000" pitchFamily="2" charset="0"/>
              </a:rPr>
              <a:t>Đàm Thoại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卡通背景天空漫画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" y="20537"/>
            <a:ext cx="9144000" cy="513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3" descr="5c95d9be9ffa50fc92ed5552156a00c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022510" y="20537"/>
            <a:ext cx="5616624" cy="28867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07904" y="1280557"/>
            <a:ext cx="46778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Cô vừa đọc cho các con nghe 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 thơ gì?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9992" y="3408532"/>
            <a:ext cx="3360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thơ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bé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ơi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901" y="1779662"/>
            <a:ext cx="2857500" cy="266429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.1|3.3|4|5.2|1.1|1.5|2.9|2.1|1.2|1.1"/>
</p:tagLst>
</file>

<file path=ppt/theme/theme1.xml><?xml version="1.0" encoding="utf-8"?>
<a:theme xmlns:a="http://schemas.openxmlformats.org/drawingml/2006/main" name="第一PPT，www.1ppt.com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</TotalTime>
  <Words>187</Words>
  <Application>Microsoft Office PowerPoint</Application>
  <PresentationFormat>On-screen Show (16:9)</PresentationFormat>
  <Paragraphs>44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Admin</dc:creator>
  <dc:description>9Slide.vn</dc:description>
  <cp:lastModifiedBy>LAPTOP68</cp:lastModifiedBy>
  <cp:revision>306</cp:revision>
  <dcterms:created xsi:type="dcterms:W3CDTF">2015-12-11T17:46:00Z</dcterms:created>
  <dcterms:modified xsi:type="dcterms:W3CDTF">2024-08-07T13:38:23Z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CEA4683CD42147AB93F165F5FC3E068D_12</vt:lpwstr>
  </property>
  <property fmtid="{D5CDD505-2E9C-101B-9397-08002B2CF9AE}" pid="3" name="KSOProductBuildVer">
    <vt:lpwstr>1033-12.2.0.13266</vt:lpwstr>
  </property>
</Properties>
</file>