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24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7/23/2024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7/23/2024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ỦY BAN NHÂN DÂN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HOA SỮA</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dạy:Nguyễn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Lệ</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Quyên</a:t>
            </a:r>
            <a:endParaRPr lang="en-US" sz="2800" dirty="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009900" y="6176427"/>
            <a:ext cx="3124200" cy="369332"/>
          </a:xfrm>
          <a:prstGeom prst="rect">
            <a:avLst/>
          </a:prstGeom>
          <a:noFill/>
        </p:spPr>
        <p:txBody>
          <a:bodyPr wrap="square" rtlCol="0">
            <a:spAutoFit/>
          </a:bodyPr>
          <a:lstStyle/>
          <a:p>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nodePh="1">
                                  <p:stCondLst>
                                    <p:cond delay="0"/>
                                  </p:stCondLst>
                                  <p:endCondLst>
                                    <p:cond evt="begin" delay="0">
                                      <p:tn val="36"/>
                                    </p:cond>
                                  </p:end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270</Words>
  <Application>Microsoft Office PowerPoint</Application>
  <PresentationFormat>On-screen Show (4:3)</PresentationFormat>
  <Paragraphs>31</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ỦY BAN NHÂN DÂN QUẬN LONG BIÊN TRƯỜNG MẦM NON HOA SỮA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HAIP</cp:lastModifiedBy>
  <cp:revision>9</cp:revision>
  <dcterms:created xsi:type="dcterms:W3CDTF">2021-11-19T11:04:11Z</dcterms:created>
  <dcterms:modified xsi:type="dcterms:W3CDTF">2024-07-23T02:29:16Z</dcterms:modified>
</cp:coreProperties>
</file>