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61" r:id="rId3"/>
    <p:sldId id="265" r:id="rId4"/>
    <p:sldId id="315" r:id="rId5"/>
    <p:sldId id="336" r:id="rId6"/>
    <p:sldId id="337" r:id="rId7"/>
    <p:sldId id="343" r:id="rId8"/>
    <p:sldId id="339" r:id="rId9"/>
    <p:sldId id="341" r:id="rId10"/>
    <p:sldId id="340" r:id="rId11"/>
    <p:sldId id="342" r:id="rId12"/>
    <p:sldId id="333" r:id="rId13"/>
    <p:sldId id="27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CF"/>
    <a:srgbClr val="260BC5"/>
    <a:srgbClr val="A8F4FE"/>
    <a:srgbClr val="9CF2FE"/>
    <a:srgbClr val="31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C880CF-49D1-DC05-4D9D-26393172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DFFC1C4-978E-294F-6F14-07023BFE6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CD7CB2-D90D-C5EE-9020-DF707CA4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8F1FC7-1576-D4BB-7691-BE44C03B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21379D0-3860-BCF1-8CB8-2DD4C6EF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6270C8-BD71-A35E-7778-B65B9FE0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3314AE-B8B2-AB73-767A-58B47BA2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CE97C2-6E7D-D68D-5263-51C2763F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D206F6-7D4C-18F9-5DDE-41B5F848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E403F1-A7DD-59D0-F8F9-E63455AD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5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417B6CF-A8AE-C5D4-D53F-20A7C2FFE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A3EADD9-F4AB-8DED-4658-9EB55DCBE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4648CE-2B2C-39A0-8467-2C95240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0070386-963F-E2E4-0827-831CBF94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DCD61F-E914-3570-4BF6-0FFE7C84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E0A31F-D98E-0BC3-8B55-AB411A7D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895E6-F44A-7625-B347-FF2F4C55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F609BF-36DF-94CD-3AA8-3E0D9E82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04836F-461D-9D00-CB01-8DF7248D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9F71AF-30CA-CFAC-082B-50C66169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2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FFCFF3-2C80-FDA2-14A4-181D0C5A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B9C24A-EB1E-2E05-0E60-B932C4FC1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125A38-2561-4CA6-2FA3-5E3DCE94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FE1C6FC-83BC-5CBF-E603-DF39F3E5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DF9647-840E-E398-F3F5-40D540B9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557313-88E6-3C77-AB4E-B88775F8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E00D45-0493-4B8F-9A37-A20F28CA5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0079F81-09B6-04D4-EBE7-BCF0EE5D9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E49D7D8-8EE3-BE1D-22C2-4C9DF79F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5B5FEC2-F4E2-38F5-8249-0361D41F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29A36F-EF30-FE61-9160-7FC2E308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CD6082-668B-41EF-C239-2F56648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366FD1F-C258-BFB5-EAF9-ED0776AE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BE09B2F-668E-1CB0-E7CE-12DB92AF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246049F-0DD4-34E1-8262-418BCF3F5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27A15E4-4866-6465-EB30-96BFBEAE0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6918C9B-7C1D-F825-A849-7CB48E59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08B9979-A7F7-9486-F05C-723D3A2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6BD360A-9B9F-B02B-15D5-9A5FC842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D8AC13-1D01-96CE-5D9C-56F2CBC7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0F12F94-34E6-C5FB-E5B1-DE169BC3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A48BF7C-2A1C-C263-B54B-1DEA4CE1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610CBD4-579B-EF43-0459-A60C4C25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DD0A596-7378-DF03-15F4-BD1BE544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8201A50-7735-78F4-34CA-348BD7B4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DE127A-5F7A-4FAD-D446-D199F3A6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AF87F8-23A4-B7A6-1AF5-B9370C42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9DA34B-5AFB-970D-CD0E-1B5289E4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8BC20C-2FAA-F4E9-04D3-E92D71A65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0F7F23-8E1B-FAEA-3F97-08D2A80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29E04-0977-544D-B610-6655F999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DB24D37-C8FE-4CA6-D99B-BD8BA94C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F4B25B-CA76-203B-1F33-E685F72D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3D075EA-E634-0B1D-FBF7-4D0C8FFBC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5E1B64D-0999-E05D-C46A-1D19C5B9E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CEAE980-0786-0453-9E2C-0A6BCB4C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E045E1-A890-D5FA-7B9B-A7785390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EB0CCAC-5E9D-AAA6-8869-C421F362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02A41D6-91D5-A18D-FB61-3C6BB89E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9C55AC3-FFB3-B774-0C46-0A1B3124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8E51EB-FEBD-EC7A-CFC8-7D4D4D13B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110A-59B7-4615-9C3D-678B54AB137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04202F-F4BC-CC05-7558-90A8073DB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C4A748-CD35-B363-B607-6C5D5777B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DE4D1-F1AC-4958-AB69-42A359DE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FA12D-73BF-0E32-4572-B3280889F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5" y="-178256"/>
            <a:ext cx="13132904" cy="7519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525FA-BDD8-489D-9BE6-4081B2C1A51D}"/>
              </a:ext>
            </a:extLst>
          </p:cNvPr>
          <p:cNvSpPr txBox="1"/>
          <p:nvPr/>
        </p:nvSpPr>
        <p:spPr>
          <a:xfrm>
            <a:off x="2233299" y="1999045"/>
            <a:ext cx="819573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lnSpc>
                <a:spcPts val="5000"/>
              </a:lnSpc>
            </a:pPr>
            <a:r>
              <a:rPr lang="en-US" sz="3600" b="1" dirty="0" err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ts val="5000"/>
              </a:lnSpc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sánh, phát hiện quy tắc sắp xếp và sắp xếp theo quy tắc</a:t>
            </a:r>
          </a:p>
          <a:p>
            <a:pPr algn="ctr">
              <a:lnSpc>
                <a:spcPts val="5000"/>
              </a:lnSpc>
            </a:pPr>
            <a:r>
              <a:rPr lang="en-US" sz="28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Bùi Dạ Quỳnh</a:t>
            </a:r>
            <a:endParaRPr lang="en-US" sz="2800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A18AA-49EC-4AC0-9A7A-99C69D2502B3}"/>
              </a:ext>
            </a:extLst>
          </p:cNvPr>
          <p:cNvSpPr txBox="1"/>
          <p:nvPr/>
        </p:nvSpPr>
        <p:spPr>
          <a:xfrm>
            <a:off x="2233299" y="976681"/>
            <a:ext cx="819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200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ạc hiệu âm nhạc  (1)">
            <a:hlinkClick r:id="" action="ppaction://media"/>
            <a:extLst>
              <a:ext uri="{FF2B5EF4-FFF2-40B4-BE49-F238E27FC236}">
                <a16:creationId xmlns:a16="http://schemas.microsoft.com/office/drawing/2014/main" id="{E335F422-A795-8F86-DA53-B0E9B2385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483" y="1624842"/>
            <a:ext cx="609600" cy="609600"/>
          </a:xfrm>
          <a:prstGeom prst="rect">
            <a:avLst/>
          </a:prstGeom>
        </p:spPr>
      </p:pic>
      <p:pic>
        <p:nvPicPr>
          <p:cNvPr id="7" name="Nhac-chao-mc-ngan-vip-www_tiengdong_com (mp3cut.net) (1)">
            <a:hlinkClick r:id="" action="ppaction://media"/>
            <a:extLst>
              <a:ext uri="{FF2B5EF4-FFF2-40B4-BE49-F238E27FC236}">
                <a16:creationId xmlns:a16="http://schemas.microsoft.com/office/drawing/2014/main" id="{C77E633E-791E-2848-CBDC-11F9C6E9EC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483" y="3276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9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7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DD8E4D2-D705-AB0F-A257-DA2386FE3003}"/>
              </a:ext>
            </a:extLst>
          </p:cNvPr>
          <p:cNvSpPr/>
          <p:nvPr/>
        </p:nvSpPr>
        <p:spPr>
          <a:xfrm>
            <a:off x="714480" y="2353513"/>
            <a:ext cx="5073888" cy="37876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800" b="1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80B784A-B8A4-E2D4-8706-84E0A16BE1B4}"/>
              </a:ext>
            </a:extLst>
          </p:cNvPr>
          <p:cNvSpPr/>
          <p:nvPr/>
        </p:nvSpPr>
        <p:spPr>
          <a:xfrm>
            <a:off x="6372626" y="2353513"/>
            <a:ext cx="5073888" cy="37876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F8A9F95-EE18-77D4-E6B8-20C9BD48F395}"/>
              </a:ext>
            </a:extLst>
          </p:cNvPr>
          <p:cNvSpPr txBox="1"/>
          <p:nvPr/>
        </p:nvSpPr>
        <p:spPr>
          <a:xfrm>
            <a:off x="306101" y="128160"/>
            <a:ext cx="253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sánh: </a:t>
            </a:r>
            <a:endParaRPr lang="vi-VN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B32B3E1-0A23-CC75-90A5-17A9AA97141C}"/>
              </a:ext>
            </a:extLst>
          </p:cNvPr>
          <p:cNvSpPr txBox="1"/>
          <p:nvPr/>
        </p:nvSpPr>
        <p:spPr>
          <a:xfrm>
            <a:off x="825106" y="1065303"/>
            <a:ext cx="253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Khác nhau: </a:t>
            </a:r>
            <a:endParaRPr lang="vi-VN" sz="2800" b="1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0FC1973F-49FE-E653-4F13-0AEA8D4FD2BD}"/>
              </a:ext>
            </a:extLst>
          </p:cNvPr>
          <p:cNvCxnSpPr>
            <a:cxnSpLocks/>
          </p:cNvCxnSpPr>
          <p:nvPr/>
        </p:nvCxnSpPr>
        <p:spPr>
          <a:xfrm>
            <a:off x="659725" y="858341"/>
            <a:ext cx="1503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BBCD7438-B24F-7ED7-7324-632D3E2C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41" y="3881212"/>
            <a:ext cx="1248434" cy="832695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FC141639-673E-DE3E-C884-0BD8802F7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1" y="3803178"/>
            <a:ext cx="1457606" cy="87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Hình ảnh 47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70822C06-2002-A7D4-E56D-DBA1DB6A4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87" y="3765532"/>
            <a:ext cx="1467064" cy="948375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B10C7798-F09A-6338-39AA-CCD453C9C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42" y="3942420"/>
            <a:ext cx="990461" cy="660629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C83B08DD-A294-457E-3649-601DC6C12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27" y="3811811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BA2AE5F1-7352-2AA9-9575-58FD3EF88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43" y="3825907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Hình ảnh 51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C39D2B90-3EDC-3282-5A58-96276B6D9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00" y="3847691"/>
            <a:ext cx="1362135" cy="784058"/>
          </a:xfrm>
          <a:prstGeom prst="rect">
            <a:avLst/>
          </a:prstGeom>
        </p:spPr>
      </p:pic>
      <p:sp>
        <p:nvSpPr>
          <p:cNvPr id="53" name="Cung 52">
            <a:extLst>
              <a:ext uri="{FF2B5EF4-FFF2-40B4-BE49-F238E27FC236}">
                <a16:creationId xmlns:a16="http://schemas.microsoft.com/office/drawing/2014/main" id="{D5F8FD01-A02E-BA8F-49FE-6C153A3C077E}"/>
              </a:ext>
            </a:extLst>
          </p:cNvPr>
          <p:cNvSpPr/>
          <p:nvPr/>
        </p:nvSpPr>
        <p:spPr>
          <a:xfrm>
            <a:off x="2299387" y="3426056"/>
            <a:ext cx="1887403" cy="1642611"/>
          </a:xfrm>
          <a:prstGeom prst="arc">
            <a:avLst>
              <a:gd name="adj1" fmla="val 16200000"/>
              <a:gd name="adj2" fmla="val 16172074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Cung 53">
            <a:extLst>
              <a:ext uri="{FF2B5EF4-FFF2-40B4-BE49-F238E27FC236}">
                <a16:creationId xmlns:a16="http://schemas.microsoft.com/office/drawing/2014/main" id="{D9FF30AA-8396-BF18-9737-D0E2045CC258}"/>
              </a:ext>
            </a:extLst>
          </p:cNvPr>
          <p:cNvSpPr/>
          <p:nvPr/>
        </p:nvSpPr>
        <p:spPr>
          <a:xfrm>
            <a:off x="7547548" y="3396630"/>
            <a:ext cx="2786815" cy="1642611"/>
          </a:xfrm>
          <a:prstGeom prst="arc">
            <a:avLst>
              <a:gd name="adj1" fmla="val 16200000"/>
              <a:gd name="adj2" fmla="val 1617262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946A4B5-D872-E814-9C8B-CBD27340535E}"/>
              </a:ext>
            </a:extLst>
          </p:cNvPr>
          <p:cNvSpPr txBox="1"/>
          <p:nvPr/>
        </p:nvSpPr>
        <p:spPr>
          <a:xfrm>
            <a:off x="2362866" y="1583302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D85595D-8CCD-CFEA-2508-F096F3FEA25A}"/>
              </a:ext>
            </a:extLst>
          </p:cNvPr>
          <p:cNvSpPr txBox="1"/>
          <p:nvPr/>
        </p:nvSpPr>
        <p:spPr>
          <a:xfrm>
            <a:off x="3020493" y="1583302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CA3BA-EA85-4BA9-D18B-26803F529143}"/>
              </a:ext>
            </a:extLst>
          </p:cNvPr>
          <p:cNvSpPr txBox="1"/>
          <p:nvPr/>
        </p:nvSpPr>
        <p:spPr>
          <a:xfrm>
            <a:off x="3670729" y="1583302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8635E6-8669-8450-3FDB-A2B004FF031C}"/>
              </a:ext>
            </a:extLst>
          </p:cNvPr>
          <p:cNvSpPr txBox="1"/>
          <p:nvPr/>
        </p:nvSpPr>
        <p:spPr>
          <a:xfrm>
            <a:off x="8072190" y="1583302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9844709-601F-B7D0-1B3B-C066794D9C61}"/>
              </a:ext>
            </a:extLst>
          </p:cNvPr>
          <p:cNvSpPr txBox="1"/>
          <p:nvPr/>
        </p:nvSpPr>
        <p:spPr>
          <a:xfrm>
            <a:off x="8729817" y="1583302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2D8401A-9153-F67E-D8E4-8CCB65A7F239}"/>
              </a:ext>
            </a:extLst>
          </p:cNvPr>
          <p:cNvSpPr txBox="1"/>
          <p:nvPr/>
        </p:nvSpPr>
        <p:spPr>
          <a:xfrm>
            <a:off x="9380053" y="1583302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8D6B5D88-E0AC-E12D-129D-BFCA640746EB}"/>
              </a:ext>
            </a:extLst>
          </p:cNvPr>
          <p:cNvCxnSpPr>
            <a:cxnSpLocks/>
          </p:cNvCxnSpPr>
          <p:nvPr/>
        </p:nvCxnSpPr>
        <p:spPr>
          <a:xfrm>
            <a:off x="2864185" y="2043564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9086946-0062-2C44-1A23-1D14951F500E}"/>
              </a:ext>
            </a:extLst>
          </p:cNvPr>
          <p:cNvCxnSpPr/>
          <p:nvPr/>
        </p:nvCxnSpPr>
        <p:spPr>
          <a:xfrm>
            <a:off x="3544307" y="2043564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BDEBB494-0577-30ED-9861-08D4F2CBD610}"/>
              </a:ext>
            </a:extLst>
          </p:cNvPr>
          <p:cNvCxnSpPr/>
          <p:nvPr/>
        </p:nvCxnSpPr>
        <p:spPr>
          <a:xfrm>
            <a:off x="8543712" y="2042009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0610B2-6272-31E2-A7F6-AB91B44CD500}"/>
              </a:ext>
            </a:extLst>
          </p:cNvPr>
          <p:cNvCxnSpPr/>
          <p:nvPr/>
        </p:nvCxnSpPr>
        <p:spPr>
          <a:xfrm>
            <a:off x="9243891" y="2042009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51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42" y="1167049"/>
            <a:ext cx="972606" cy="64871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74" y="1072949"/>
            <a:ext cx="1285381" cy="7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B34543-AF62-96A5-CB79-30661BC6AF88}"/>
              </a:ext>
            </a:extLst>
          </p:cNvPr>
          <p:cNvSpPr txBox="1"/>
          <p:nvPr/>
        </p:nvSpPr>
        <p:spPr>
          <a:xfrm>
            <a:off x="4957851" y="2060665"/>
            <a:ext cx="47473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2</a:t>
            </a:r>
            <a:endParaRPr lang="vi-VN" sz="3200" b="1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EE1B7C-14D0-1DF1-1204-CC5860759A0D}"/>
              </a:ext>
            </a:extLst>
          </p:cNvPr>
          <p:cNvSpPr txBox="1"/>
          <p:nvPr/>
        </p:nvSpPr>
        <p:spPr>
          <a:xfrm>
            <a:off x="5853258" y="2060664"/>
            <a:ext cx="468515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1</a:t>
            </a:r>
            <a:endParaRPr lang="vi-VN" sz="3200" b="1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0C3CFAD-8A04-4DAF-19F0-B1678C793F34}"/>
              </a:ext>
            </a:extLst>
          </p:cNvPr>
          <p:cNvSpPr txBox="1"/>
          <p:nvPr/>
        </p:nvSpPr>
        <p:spPr>
          <a:xfrm>
            <a:off x="6757591" y="2060663"/>
            <a:ext cx="47473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2</a:t>
            </a:r>
            <a:endParaRPr lang="vi-VN" sz="3200" b="1"/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257F354-3F03-12B1-99D9-F8CE083169A3}"/>
              </a:ext>
            </a:extLst>
          </p:cNvPr>
          <p:cNvCxnSpPr>
            <a:cxnSpLocks/>
          </p:cNvCxnSpPr>
          <p:nvPr/>
        </p:nvCxnSpPr>
        <p:spPr>
          <a:xfrm>
            <a:off x="6052457" y="2732313"/>
            <a:ext cx="0" cy="21162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3A29D72-1C2D-7A4E-1F1B-4D95F438317E}"/>
              </a:ext>
            </a:extLst>
          </p:cNvPr>
          <p:cNvCxnSpPr>
            <a:cxnSpLocks/>
          </p:cNvCxnSpPr>
          <p:nvPr/>
        </p:nvCxnSpPr>
        <p:spPr>
          <a:xfrm>
            <a:off x="1491343" y="2732313"/>
            <a:ext cx="91222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8139D2A-F268-7DD6-010D-3E76FA17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16" y="1167049"/>
            <a:ext cx="972606" cy="648719"/>
          </a:xfrm>
          <a:prstGeom prst="rect">
            <a:avLst/>
          </a:prstGeom>
        </p:spPr>
      </p:pic>
      <p:pic>
        <p:nvPicPr>
          <p:cNvPr id="26" name="Hình ảnh 25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AEC2F4F3-69DD-8619-972C-D00680C63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91" y="1103604"/>
            <a:ext cx="1337579" cy="769923"/>
          </a:xfrm>
          <a:prstGeom prst="rect">
            <a:avLst/>
          </a:prstGeom>
        </p:spPr>
      </p:pic>
      <p:pic>
        <p:nvPicPr>
          <p:cNvPr id="27" name="Hình ảnh 26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76A09510-AE3A-825D-C4AE-3311B12D5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16" y="1095991"/>
            <a:ext cx="1337579" cy="769923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E254BE03-BB3C-1360-C3F9-5FF3946AB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61" y="3126063"/>
            <a:ext cx="951809" cy="634848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1E886135-603B-67C0-47C2-DFE769CD6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24" y="3007451"/>
            <a:ext cx="1257895" cy="75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9C77BB8-07A8-9118-BC9C-C7A03879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12" y="3111576"/>
            <a:ext cx="951809" cy="634848"/>
          </a:xfrm>
          <a:prstGeom prst="rect">
            <a:avLst/>
          </a:prstGeom>
        </p:spPr>
      </p:pic>
      <p:pic>
        <p:nvPicPr>
          <p:cNvPr id="31" name="Hình ảnh 30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858A33F7-0B6B-6DBA-037D-B0EF38E2B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58" y="3007451"/>
            <a:ext cx="1308977" cy="753460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470E5E19-8AF1-4770-68E7-2237750E1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11" y="3174053"/>
            <a:ext cx="1180127" cy="70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D47E3FE5-B652-1917-0A31-17284B23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24" y="3246206"/>
            <a:ext cx="892964" cy="595599"/>
          </a:xfrm>
          <a:prstGeom prst="rect">
            <a:avLst/>
          </a:prstGeom>
        </p:spPr>
      </p:pic>
      <p:pic>
        <p:nvPicPr>
          <p:cNvPr id="41" name="Hình ảnh 40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437235F-611C-A892-6910-35B3C17A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4" y="3174053"/>
            <a:ext cx="1228051" cy="706878"/>
          </a:xfrm>
          <a:prstGeom prst="rect">
            <a:avLst/>
          </a:prstGeom>
        </p:spPr>
      </p:pic>
      <p:pic>
        <p:nvPicPr>
          <p:cNvPr id="42" name="Hình ảnh 41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3BF14676-688E-F383-186F-F65BD8954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86" y="3174053"/>
            <a:ext cx="1228051" cy="70687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30086E1-07B2-DA50-F021-EF1DF0790F1B}"/>
              </a:ext>
            </a:extLst>
          </p:cNvPr>
          <p:cNvSpPr txBox="1"/>
          <p:nvPr/>
        </p:nvSpPr>
        <p:spPr>
          <a:xfrm>
            <a:off x="2325516" y="4234881"/>
            <a:ext cx="47473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1</a:t>
            </a:r>
            <a:endParaRPr lang="vi-VN" sz="3200" b="1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3E55A93-601B-410E-13A5-0AB4E5353B7F}"/>
              </a:ext>
            </a:extLst>
          </p:cNvPr>
          <p:cNvSpPr txBox="1"/>
          <p:nvPr/>
        </p:nvSpPr>
        <p:spPr>
          <a:xfrm>
            <a:off x="3220923" y="4234880"/>
            <a:ext cx="468515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1</a:t>
            </a:r>
            <a:endParaRPr lang="vi-VN" sz="3200" b="1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F637B12C-112B-5BD6-9CC8-09467CA37397}"/>
              </a:ext>
            </a:extLst>
          </p:cNvPr>
          <p:cNvSpPr txBox="1"/>
          <p:nvPr/>
        </p:nvSpPr>
        <p:spPr>
          <a:xfrm>
            <a:off x="4125256" y="4234879"/>
            <a:ext cx="47473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2</a:t>
            </a:r>
            <a:endParaRPr lang="vi-VN" sz="3200" b="1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9707BBE0-9534-BF78-E109-EFC4F0826251}"/>
              </a:ext>
            </a:extLst>
          </p:cNvPr>
          <p:cNvSpPr txBox="1"/>
          <p:nvPr/>
        </p:nvSpPr>
        <p:spPr>
          <a:xfrm>
            <a:off x="7815971" y="4263758"/>
            <a:ext cx="47473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2</a:t>
            </a:r>
            <a:endParaRPr lang="vi-VN" sz="3200" b="1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853C56E4-B859-CB45-5A0F-61F11E66DAFA}"/>
              </a:ext>
            </a:extLst>
          </p:cNvPr>
          <p:cNvSpPr txBox="1"/>
          <p:nvPr/>
        </p:nvSpPr>
        <p:spPr>
          <a:xfrm>
            <a:off x="8711378" y="4263757"/>
            <a:ext cx="468515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1</a:t>
            </a:r>
            <a:endParaRPr lang="vi-VN" sz="3200" b="1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C433AEF-D289-61E9-5AA3-26598707CD49}"/>
              </a:ext>
            </a:extLst>
          </p:cNvPr>
          <p:cNvSpPr txBox="1"/>
          <p:nvPr/>
        </p:nvSpPr>
        <p:spPr>
          <a:xfrm>
            <a:off x="9615711" y="4263756"/>
            <a:ext cx="47473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.VnAvant" panose="020B7200000000000000" pitchFamily="34" charset="0"/>
              </a:rPr>
              <a:t>1</a:t>
            </a:r>
            <a:endParaRPr lang="vi-VN" sz="3200" b="1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C78F3725-DC7B-5009-CFE1-FAD0ADE3A9DF}"/>
              </a:ext>
            </a:extLst>
          </p:cNvPr>
          <p:cNvSpPr txBox="1"/>
          <p:nvPr/>
        </p:nvSpPr>
        <p:spPr>
          <a:xfrm>
            <a:off x="273353" y="549729"/>
            <a:ext cx="253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  <a:endParaRPr lang="vi-VN" sz="2800" b="1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84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04" y="1696745"/>
            <a:ext cx="1419828" cy="947014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9154556-99FA-DAEE-D581-03FA19CA0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76" y="1636281"/>
            <a:ext cx="1419828" cy="94701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89" y="1571713"/>
            <a:ext cx="18764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31B562B-8730-B18F-9AAB-B32569F1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71" y="1571713"/>
            <a:ext cx="1952625" cy="1123950"/>
          </a:xfrm>
          <a:prstGeom prst="rect">
            <a:avLst/>
          </a:prstGeom>
        </p:spPr>
      </p:pic>
      <p:pic>
        <p:nvPicPr>
          <p:cNvPr id="20" name="Hình ảnh 19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DCFBC2F0-EB72-0506-9617-43420142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366" y="1519809"/>
            <a:ext cx="1952625" cy="112395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85A8095-031E-4EDB-AC22-6377BD7F62DB}"/>
              </a:ext>
            </a:extLst>
          </p:cNvPr>
          <p:cNvSpPr txBox="1"/>
          <p:nvPr/>
        </p:nvSpPr>
        <p:spPr>
          <a:xfrm>
            <a:off x="598336" y="2972470"/>
            <a:ext cx="760164" cy="1107996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anose="020B7200000000000000" pitchFamily="34" charset="0"/>
              </a:rPr>
              <a:t>1</a:t>
            </a:r>
            <a:endParaRPr lang="vi-VN" sz="6600" b="1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D902B18-857E-7ADE-D609-CB3A110D92D2}"/>
              </a:ext>
            </a:extLst>
          </p:cNvPr>
          <p:cNvSpPr txBox="1"/>
          <p:nvPr/>
        </p:nvSpPr>
        <p:spPr>
          <a:xfrm>
            <a:off x="2568402" y="2972470"/>
            <a:ext cx="760164" cy="1107996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anose="020B7200000000000000" pitchFamily="34" charset="0"/>
              </a:rPr>
              <a:t>2</a:t>
            </a:r>
            <a:endParaRPr lang="vi-VN" sz="6600" b="1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E65C883-288D-B3A4-B29B-C832574F5C53}"/>
              </a:ext>
            </a:extLst>
          </p:cNvPr>
          <p:cNvSpPr txBox="1"/>
          <p:nvPr/>
        </p:nvSpPr>
        <p:spPr>
          <a:xfrm>
            <a:off x="4538468" y="2978075"/>
            <a:ext cx="760164" cy="1107996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anose="020B7200000000000000" pitchFamily="34" charset="0"/>
              </a:rPr>
              <a:t>1</a:t>
            </a:r>
            <a:endParaRPr lang="vi-VN" sz="6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AA330-92C6-4775-4630-4798B971D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72" y="1519809"/>
            <a:ext cx="1876425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17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ây nhỏ | Câu chuyện các loài hoa: Truyền thuyết hoa hồng xanh | Flower  background wallpaper, Flowery wallpaper, Blue background wallpapers">
            <a:extLst>
              <a:ext uri="{FF2B5EF4-FFF2-40B4-BE49-F238E27FC236}">
                <a16:creationId xmlns:a16="http://schemas.microsoft.com/office/drawing/2014/main" id="{522072DD-ED4B-4B1F-ACDF-5D5FE1E3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935C0-9ED0-4FE1-8954-BA3049BFC2D7}"/>
              </a:ext>
            </a:extLst>
          </p:cNvPr>
          <p:cNvSpPr txBox="1"/>
          <p:nvPr/>
        </p:nvSpPr>
        <p:spPr>
          <a:xfrm>
            <a:off x="2642075" y="1125415"/>
            <a:ext cx="762580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French Script MT" panose="03020402040607040605" pitchFamily="66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41546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87+ Background đẹp đơn giản làm hình nền hoặc thiết kế đồ họa |  Photographer">
            <a:extLst>
              <a:ext uri="{FF2B5EF4-FFF2-40B4-BE49-F238E27FC236}">
                <a16:creationId xmlns:a16="http://schemas.microsoft.com/office/drawing/2014/main" id="{C7D5FF64-179B-4F41-8A99-CC647EE4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A90E1-ED51-4602-BCBB-F3FCED86384F}"/>
              </a:ext>
            </a:extLst>
          </p:cNvPr>
          <p:cNvSpPr txBox="1"/>
          <p:nvPr/>
        </p:nvSpPr>
        <p:spPr>
          <a:xfrm>
            <a:off x="1135657" y="2396537"/>
            <a:ext cx="9920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nhận </a:t>
            </a:r>
            <a:r>
              <a:rPr lang="vi-VN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sắp xếp xen kẽ và nhận ra quy tắc sắp xếp 1-1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iYeuBacHoChiMinhHonThieuNienNhiDongBeat-V.A-3875165 (mp3cut.net)">
            <a:hlinkClick r:id="" action="ppaction://media"/>
            <a:extLst>
              <a:ext uri="{FF2B5EF4-FFF2-40B4-BE49-F238E27FC236}">
                <a16:creationId xmlns:a16="http://schemas.microsoft.com/office/drawing/2014/main" id="{1A61D5AA-9839-5758-E8F7-BCBA91005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057" y="2623457"/>
            <a:ext cx="609600" cy="609600"/>
          </a:xfrm>
          <a:prstGeom prst="rect">
            <a:avLst/>
          </a:prstGeom>
        </p:spPr>
      </p:pic>
      <p:pic>
        <p:nvPicPr>
          <p:cNvPr id="5" name="Nhac-chao-mc-ngan-vip-www_tiengdong_com (mp3cut.net) (1)">
            <a:hlinkClick r:id="" action="ppaction://media"/>
            <a:extLst>
              <a:ext uri="{FF2B5EF4-FFF2-40B4-BE49-F238E27FC236}">
                <a16:creationId xmlns:a16="http://schemas.microsoft.com/office/drawing/2014/main" id="{8376FE8D-BD1F-8296-B124-C38885A6FF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057" y="3774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5B0D3913-ABA3-90DE-2850-E1DD3A572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6B3A69-D774-5993-7779-AFCA5EEF93B6}"/>
              </a:ext>
            </a:extLst>
          </p:cNvPr>
          <p:cNvSpPr txBox="1"/>
          <p:nvPr/>
        </p:nvSpPr>
        <p:spPr>
          <a:xfrm>
            <a:off x="1602859" y="1755501"/>
            <a:ext cx="86788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sánh, phát hiện quy tắc và sắp xếp theo quy tắc 1:1:1 của 3 đối tượng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023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5" name="Hình ảnh 44">
            <a:extLst>
              <a:ext uri="{FF2B5EF4-FFF2-40B4-BE49-F238E27FC236}">
                <a16:creationId xmlns:a16="http://schemas.microsoft.com/office/drawing/2014/main" id="{DE2916C3-6BA0-3D6F-4DD5-C7D2F4FC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5" y="1390166"/>
            <a:ext cx="3056759" cy="2038834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32B664AC-AEBE-D36F-134F-1BEA99591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73" y="1916711"/>
            <a:ext cx="3760263" cy="225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Hình ảnh 52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8A53A334-647D-E3A6-C477-D5DD6606D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80" y="3986727"/>
            <a:ext cx="3542040" cy="23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9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10399" y="0"/>
            <a:ext cx="12192000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06" y="4289740"/>
            <a:ext cx="1117466" cy="80946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9154556-99FA-DAEE-D581-03FA19CA0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436" y="1148412"/>
            <a:ext cx="1117466" cy="80946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33" y="1284573"/>
            <a:ext cx="1375333" cy="8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115CB5F-A6A6-D3A4-663B-59A603779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63" y="2155270"/>
            <a:ext cx="1375333" cy="8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31B562B-8730-B18F-9AAB-B32569F1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60" y="2911965"/>
            <a:ext cx="1375333" cy="960699"/>
          </a:xfrm>
          <a:prstGeom prst="rect">
            <a:avLst/>
          </a:prstGeom>
        </p:spPr>
      </p:pic>
      <p:pic>
        <p:nvPicPr>
          <p:cNvPr id="20" name="Hình ảnh 19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DCFBC2F0-EB72-0506-9617-43420142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62" y="4633794"/>
            <a:ext cx="1375333" cy="960699"/>
          </a:xfrm>
          <a:prstGeom prst="rect">
            <a:avLst/>
          </a:prstGeom>
        </p:spPr>
      </p:pic>
      <p:pic>
        <p:nvPicPr>
          <p:cNvPr id="3" name="Hình ảnh 2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9F920929-3731-072B-9634-E482BFAEB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2" y="2803209"/>
            <a:ext cx="1375333" cy="96069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03D3FD1-6D6D-0C11-B28C-317AB426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11" y="3418925"/>
            <a:ext cx="1117466" cy="80946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F3AFBD-7998-AF54-4E51-CB347F79E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31" y="4645919"/>
            <a:ext cx="1375333" cy="89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3125 -0.3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6498 0.0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21836 -0.182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9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05169 0.0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4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6966 -0.06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3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2682 -0.4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2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5 -0.16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231 L 0.0543 -0.24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12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4649 -0.430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8" y="1961228"/>
            <a:ext cx="990461" cy="66062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9154556-99FA-DAEE-D581-03FA19CA0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32" y="1949076"/>
            <a:ext cx="990461" cy="66062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24" y="1877063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115CB5F-A6A6-D3A4-663B-59A603779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03" y="1837799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31B562B-8730-B18F-9AAB-B32569F1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66" y="1904179"/>
            <a:ext cx="1362135" cy="784058"/>
          </a:xfrm>
          <a:prstGeom prst="rect">
            <a:avLst/>
          </a:prstGeom>
        </p:spPr>
      </p:pic>
      <p:pic>
        <p:nvPicPr>
          <p:cNvPr id="20" name="Hình ảnh 19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DCFBC2F0-EB72-0506-9617-43420142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53" y="1817783"/>
            <a:ext cx="1362135" cy="7840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235D4B9-136E-27E9-C8FB-89B732473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164" y="1894847"/>
            <a:ext cx="990461" cy="6606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D17DAB-1FE3-65D1-73EE-AB41D5300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71" y="1817783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F662B526-7D5C-6E4C-0377-CA1063CA2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90" y="1817783"/>
            <a:ext cx="1362135" cy="78405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A414C4-70CA-F7E5-A344-DD8BD691690F}"/>
              </a:ext>
            </a:extLst>
          </p:cNvPr>
          <p:cNvSpPr txBox="1"/>
          <p:nvPr/>
        </p:nvSpPr>
        <p:spPr>
          <a:xfrm>
            <a:off x="4179452" y="5233687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E07EE88-D1CF-FCE1-A29A-031C0960AB8D}"/>
              </a:ext>
            </a:extLst>
          </p:cNvPr>
          <p:cNvSpPr txBox="1"/>
          <p:nvPr/>
        </p:nvSpPr>
        <p:spPr>
          <a:xfrm>
            <a:off x="5507227" y="5233687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FEF06DE-79C4-A5A2-77A8-2FABB4682F12}"/>
              </a:ext>
            </a:extLst>
          </p:cNvPr>
          <p:cNvSpPr txBox="1"/>
          <p:nvPr/>
        </p:nvSpPr>
        <p:spPr>
          <a:xfrm>
            <a:off x="6902769" y="5233687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8A0C751-96C3-19CF-FDC4-2346080F1BC5}"/>
              </a:ext>
            </a:extLst>
          </p:cNvPr>
          <p:cNvSpPr txBox="1"/>
          <p:nvPr/>
        </p:nvSpPr>
        <p:spPr>
          <a:xfrm>
            <a:off x="418372" y="272111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C43341A-E891-A367-0215-3B2EDED2A8E1}"/>
              </a:ext>
            </a:extLst>
          </p:cNvPr>
          <p:cNvSpPr txBox="1"/>
          <p:nvPr/>
        </p:nvSpPr>
        <p:spPr>
          <a:xfrm>
            <a:off x="1746147" y="272111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246B077-5539-6499-1DF4-5C6AFBBDE7A5}"/>
              </a:ext>
            </a:extLst>
          </p:cNvPr>
          <p:cNvSpPr txBox="1"/>
          <p:nvPr/>
        </p:nvSpPr>
        <p:spPr>
          <a:xfrm>
            <a:off x="3073922" y="272111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28" name="Dấu Trừ 27">
            <a:extLst>
              <a:ext uri="{FF2B5EF4-FFF2-40B4-BE49-F238E27FC236}">
                <a16:creationId xmlns:a16="http://schemas.microsoft.com/office/drawing/2014/main" id="{BEF88079-5DFB-6688-8C84-E02092A9BC78}"/>
              </a:ext>
            </a:extLst>
          </p:cNvPr>
          <p:cNvSpPr/>
          <p:nvPr/>
        </p:nvSpPr>
        <p:spPr>
          <a:xfrm>
            <a:off x="1073341" y="2973204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29" name="Dấu Trừ 28">
            <a:extLst>
              <a:ext uri="{FF2B5EF4-FFF2-40B4-BE49-F238E27FC236}">
                <a16:creationId xmlns:a16="http://schemas.microsoft.com/office/drawing/2014/main" id="{77AA2366-9C55-C2F9-1D28-E2CA63B72EBA}"/>
              </a:ext>
            </a:extLst>
          </p:cNvPr>
          <p:cNvSpPr/>
          <p:nvPr/>
        </p:nvSpPr>
        <p:spPr>
          <a:xfrm>
            <a:off x="2371275" y="2965082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29EA276-155C-A96B-2BDB-3BACE95C4D60}"/>
              </a:ext>
            </a:extLst>
          </p:cNvPr>
          <p:cNvSpPr txBox="1"/>
          <p:nvPr/>
        </p:nvSpPr>
        <p:spPr>
          <a:xfrm>
            <a:off x="4584584" y="2762480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05F73DB1-F785-58A7-F704-818A6113CACA}"/>
              </a:ext>
            </a:extLst>
          </p:cNvPr>
          <p:cNvSpPr txBox="1"/>
          <p:nvPr/>
        </p:nvSpPr>
        <p:spPr>
          <a:xfrm>
            <a:off x="5912359" y="2762480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63B0EE0D-334D-F56C-3921-F846FA7D5331}"/>
              </a:ext>
            </a:extLst>
          </p:cNvPr>
          <p:cNvSpPr txBox="1"/>
          <p:nvPr/>
        </p:nvSpPr>
        <p:spPr>
          <a:xfrm>
            <a:off x="7240134" y="2762480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37" name="Dấu Trừ 36">
            <a:extLst>
              <a:ext uri="{FF2B5EF4-FFF2-40B4-BE49-F238E27FC236}">
                <a16:creationId xmlns:a16="http://schemas.microsoft.com/office/drawing/2014/main" id="{E0BE844D-2B9B-53C5-5492-300678D9F9A4}"/>
              </a:ext>
            </a:extLst>
          </p:cNvPr>
          <p:cNvSpPr/>
          <p:nvPr/>
        </p:nvSpPr>
        <p:spPr>
          <a:xfrm>
            <a:off x="5239553" y="3014570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38" name="Dấu Trừ 37">
            <a:extLst>
              <a:ext uri="{FF2B5EF4-FFF2-40B4-BE49-F238E27FC236}">
                <a16:creationId xmlns:a16="http://schemas.microsoft.com/office/drawing/2014/main" id="{ED011B36-30CF-0FF4-BF93-46575F205307}"/>
              </a:ext>
            </a:extLst>
          </p:cNvPr>
          <p:cNvSpPr/>
          <p:nvPr/>
        </p:nvSpPr>
        <p:spPr>
          <a:xfrm>
            <a:off x="6537487" y="3006448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74504DD-3E83-B5F4-573B-7C78C37806E4}"/>
              </a:ext>
            </a:extLst>
          </p:cNvPr>
          <p:cNvSpPr txBox="1"/>
          <p:nvPr/>
        </p:nvSpPr>
        <p:spPr>
          <a:xfrm>
            <a:off x="8588874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7154980E-B785-28D6-F1A3-C29A97262125}"/>
              </a:ext>
            </a:extLst>
          </p:cNvPr>
          <p:cNvSpPr txBox="1"/>
          <p:nvPr/>
        </p:nvSpPr>
        <p:spPr>
          <a:xfrm>
            <a:off x="9916649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483019DF-2627-79BD-3E59-CA2975C1A591}"/>
              </a:ext>
            </a:extLst>
          </p:cNvPr>
          <p:cNvSpPr txBox="1"/>
          <p:nvPr/>
        </p:nvSpPr>
        <p:spPr>
          <a:xfrm>
            <a:off x="11244424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42" name="Dấu Trừ 41">
            <a:extLst>
              <a:ext uri="{FF2B5EF4-FFF2-40B4-BE49-F238E27FC236}">
                <a16:creationId xmlns:a16="http://schemas.microsoft.com/office/drawing/2014/main" id="{C16BE8CB-399F-198C-E323-8AA1331C7AD9}"/>
              </a:ext>
            </a:extLst>
          </p:cNvPr>
          <p:cNvSpPr/>
          <p:nvPr/>
        </p:nvSpPr>
        <p:spPr>
          <a:xfrm>
            <a:off x="9243843" y="3003274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43" name="Dấu Trừ 42">
            <a:extLst>
              <a:ext uri="{FF2B5EF4-FFF2-40B4-BE49-F238E27FC236}">
                <a16:creationId xmlns:a16="http://schemas.microsoft.com/office/drawing/2014/main" id="{5D8DCEF0-71B1-41DE-9CD0-2F4777D678DB}"/>
              </a:ext>
            </a:extLst>
          </p:cNvPr>
          <p:cNvSpPr/>
          <p:nvPr/>
        </p:nvSpPr>
        <p:spPr>
          <a:xfrm>
            <a:off x="10541777" y="2995152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-399" y="-2944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8" y="1961228"/>
            <a:ext cx="990461" cy="66062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9154556-99FA-DAEE-D581-03FA19CA0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32" y="1949076"/>
            <a:ext cx="990461" cy="66062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24" y="1877063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115CB5F-A6A6-D3A4-663B-59A603779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03" y="1837799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31B562B-8730-B18F-9AAB-B32569F1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66" y="1904179"/>
            <a:ext cx="1362135" cy="784058"/>
          </a:xfrm>
          <a:prstGeom prst="rect">
            <a:avLst/>
          </a:prstGeom>
        </p:spPr>
      </p:pic>
      <p:pic>
        <p:nvPicPr>
          <p:cNvPr id="20" name="Hình ảnh 19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DCFBC2F0-EB72-0506-9617-43420142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53" y="1817783"/>
            <a:ext cx="1362135" cy="7840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235D4B9-136E-27E9-C8FB-89B732473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164" y="1894847"/>
            <a:ext cx="990461" cy="6606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D17DAB-1FE3-65D1-73EE-AB41D5300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71" y="1817783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F662B526-7D5C-6E4C-0377-CA1063CA2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90" y="1817783"/>
            <a:ext cx="1362135" cy="78405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A414C4-70CA-F7E5-A344-DD8BD691690F}"/>
              </a:ext>
            </a:extLst>
          </p:cNvPr>
          <p:cNvSpPr txBox="1"/>
          <p:nvPr/>
        </p:nvSpPr>
        <p:spPr>
          <a:xfrm>
            <a:off x="4335352" y="4585987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E07EE88-D1CF-FCE1-A29A-031C0960AB8D}"/>
              </a:ext>
            </a:extLst>
          </p:cNvPr>
          <p:cNvSpPr txBox="1"/>
          <p:nvPr/>
        </p:nvSpPr>
        <p:spPr>
          <a:xfrm>
            <a:off x="5663127" y="4585987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FEF06DE-79C4-A5A2-77A8-2FABB4682F12}"/>
              </a:ext>
            </a:extLst>
          </p:cNvPr>
          <p:cNvSpPr txBox="1"/>
          <p:nvPr/>
        </p:nvSpPr>
        <p:spPr>
          <a:xfrm>
            <a:off x="7058669" y="4585987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5" name="Cung 4">
            <a:extLst>
              <a:ext uri="{FF2B5EF4-FFF2-40B4-BE49-F238E27FC236}">
                <a16:creationId xmlns:a16="http://schemas.microsoft.com/office/drawing/2014/main" id="{C54AB494-3F48-ABE8-4FF2-B3BD7215C4EA}"/>
              </a:ext>
            </a:extLst>
          </p:cNvPr>
          <p:cNvSpPr/>
          <p:nvPr/>
        </p:nvSpPr>
        <p:spPr>
          <a:xfrm>
            <a:off x="-353750" y="1631523"/>
            <a:ext cx="4603382" cy="1275137"/>
          </a:xfrm>
          <a:prstGeom prst="arc">
            <a:avLst>
              <a:gd name="adj1" fmla="val 16200000"/>
              <a:gd name="adj2" fmla="val 1617207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Cung 5">
            <a:extLst>
              <a:ext uri="{FF2B5EF4-FFF2-40B4-BE49-F238E27FC236}">
                <a16:creationId xmlns:a16="http://schemas.microsoft.com/office/drawing/2014/main" id="{D075F86E-B600-A112-CBF2-8599D3FD8D20}"/>
              </a:ext>
            </a:extLst>
          </p:cNvPr>
          <p:cNvSpPr/>
          <p:nvPr/>
        </p:nvSpPr>
        <p:spPr>
          <a:xfrm>
            <a:off x="3693101" y="1572243"/>
            <a:ext cx="4603382" cy="1275137"/>
          </a:xfrm>
          <a:prstGeom prst="arc">
            <a:avLst>
              <a:gd name="adj1" fmla="val 16200000"/>
              <a:gd name="adj2" fmla="val 1617207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Cung 17">
            <a:extLst>
              <a:ext uri="{FF2B5EF4-FFF2-40B4-BE49-F238E27FC236}">
                <a16:creationId xmlns:a16="http://schemas.microsoft.com/office/drawing/2014/main" id="{89996643-00A0-244D-FC84-62700D599DCD}"/>
              </a:ext>
            </a:extLst>
          </p:cNvPr>
          <p:cNvSpPr/>
          <p:nvPr/>
        </p:nvSpPr>
        <p:spPr>
          <a:xfrm>
            <a:off x="7819069" y="1587592"/>
            <a:ext cx="4603382" cy="1275137"/>
          </a:xfrm>
          <a:prstGeom prst="arc">
            <a:avLst>
              <a:gd name="adj1" fmla="val 16200000"/>
              <a:gd name="adj2" fmla="val 1617207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F9A9BD7-18D6-56B2-6489-A4053B46996D}"/>
              </a:ext>
            </a:extLst>
          </p:cNvPr>
          <p:cNvSpPr txBox="1"/>
          <p:nvPr/>
        </p:nvSpPr>
        <p:spPr>
          <a:xfrm>
            <a:off x="418372" y="272111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39205F7-1846-A708-A903-F97F6F6E7D05}"/>
              </a:ext>
            </a:extLst>
          </p:cNvPr>
          <p:cNvSpPr txBox="1"/>
          <p:nvPr/>
        </p:nvSpPr>
        <p:spPr>
          <a:xfrm>
            <a:off x="1746147" y="272111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ED62FCB-925F-1746-022D-0319E0685785}"/>
              </a:ext>
            </a:extLst>
          </p:cNvPr>
          <p:cNvSpPr txBox="1"/>
          <p:nvPr/>
        </p:nvSpPr>
        <p:spPr>
          <a:xfrm>
            <a:off x="3073922" y="272111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26" name="Dấu Trừ 25">
            <a:extLst>
              <a:ext uri="{FF2B5EF4-FFF2-40B4-BE49-F238E27FC236}">
                <a16:creationId xmlns:a16="http://schemas.microsoft.com/office/drawing/2014/main" id="{D5B4E4A1-67ED-D145-7F3E-82A6771D8AE2}"/>
              </a:ext>
            </a:extLst>
          </p:cNvPr>
          <p:cNvSpPr/>
          <p:nvPr/>
        </p:nvSpPr>
        <p:spPr>
          <a:xfrm>
            <a:off x="1073341" y="2973204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27" name="Dấu Trừ 26">
            <a:extLst>
              <a:ext uri="{FF2B5EF4-FFF2-40B4-BE49-F238E27FC236}">
                <a16:creationId xmlns:a16="http://schemas.microsoft.com/office/drawing/2014/main" id="{5DD43FAC-70A9-281D-7D42-645DF536B1B9}"/>
              </a:ext>
            </a:extLst>
          </p:cNvPr>
          <p:cNvSpPr/>
          <p:nvPr/>
        </p:nvSpPr>
        <p:spPr>
          <a:xfrm>
            <a:off x="2371275" y="2965082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492FAC4-5908-C0B7-0849-711582CC77DF}"/>
              </a:ext>
            </a:extLst>
          </p:cNvPr>
          <p:cNvSpPr txBox="1"/>
          <p:nvPr/>
        </p:nvSpPr>
        <p:spPr>
          <a:xfrm>
            <a:off x="4584584" y="2762480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9F0C359-529E-681D-D6FB-0B04E7DC7E93}"/>
              </a:ext>
            </a:extLst>
          </p:cNvPr>
          <p:cNvSpPr txBox="1"/>
          <p:nvPr/>
        </p:nvSpPr>
        <p:spPr>
          <a:xfrm>
            <a:off x="5912359" y="2762480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4D46D8E-9221-CA4B-6EB3-F1B296B0B7E5}"/>
              </a:ext>
            </a:extLst>
          </p:cNvPr>
          <p:cNvSpPr txBox="1"/>
          <p:nvPr/>
        </p:nvSpPr>
        <p:spPr>
          <a:xfrm>
            <a:off x="7240134" y="2762480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33" name="Dấu Trừ 32">
            <a:extLst>
              <a:ext uri="{FF2B5EF4-FFF2-40B4-BE49-F238E27FC236}">
                <a16:creationId xmlns:a16="http://schemas.microsoft.com/office/drawing/2014/main" id="{52C5A8D6-6D16-5B54-EE3F-6097E27355C2}"/>
              </a:ext>
            </a:extLst>
          </p:cNvPr>
          <p:cNvSpPr/>
          <p:nvPr/>
        </p:nvSpPr>
        <p:spPr>
          <a:xfrm>
            <a:off x="5239553" y="3014570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44" name="Dấu Trừ 43">
            <a:extLst>
              <a:ext uri="{FF2B5EF4-FFF2-40B4-BE49-F238E27FC236}">
                <a16:creationId xmlns:a16="http://schemas.microsoft.com/office/drawing/2014/main" id="{75349E64-F1B4-482F-E5A0-9F3ADF8A4C71}"/>
              </a:ext>
            </a:extLst>
          </p:cNvPr>
          <p:cNvSpPr/>
          <p:nvPr/>
        </p:nvSpPr>
        <p:spPr>
          <a:xfrm>
            <a:off x="6537487" y="3006448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0D926F90-9C03-616E-6ED3-4D54423F60C1}"/>
              </a:ext>
            </a:extLst>
          </p:cNvPr>
          <p:cNvSpPr txBox="1"/>
          <p:nvPr/>
        </p:nvSpPr>
        <p:spPr>
          <a:xfrm>
            <a:off x="8588874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B8F2C76-FCEB-73FE-7254-9DE16E6E395E}"/>
              </a:ext>
            </a:extLst>
          </p:cNvPr>
          <p:cNvSpPr txBox="1"/>
          <p:nvPr/>
        </p:nvSpPr>
        <p:spPr>
          <a:xfrm>
            <a:off x="9916649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B300395E-EF50-A825-8088-5BCBDDD548DC}"/>
              </a:ext>
            </a:extLst>
          </p:cNvPr>
          <p:cNvSpPr txBox="1"/>
          <p:nvPr/>
        </p:nvSpPr>
        <p:spPr>
          <a:xfrm>
            <a:off x="11244424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vi-VN" sz="4000" b="1">
              <a:solidFill>
                <a:srgbClr val="002060"/>
              </a:solidFill>
            </a:endParaRPr>
          </a:p>
        </p:txBody>
      </p:sp>
      <p:sp>
        <p:nvSpPr>
          <p:cNvPr id="48" name="Dấu Trừ 47">
            <a:extLst>
              <a:ext uri="{FF2B5EF4-FFF2-40B4-BE49-F238E27FC236}">
                <a16:creationId xmlns:a16="http://schemas.microsoft.com/office/drawing/2014/main" id="{51556C7B-D1B6-E647-55C7-914E6F99C9B4}"/>
              </a:ext>
            </a:extLst>
          </p:cNvPr>
          <p:cNvSpPr/>
          <p:nvPr/>
        </p:nvSpPr>
        <p:spPr>
          <a:xfrm>
            <a:off x="9243843" y="3003274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49" name="Dấu Trừ 48">
            <a:extLst>
              <a:ext uri="{FF2B5EF4-FFF2-40B4-BE49-F238E27FC236}">
                <a16:creationId xmlns:a16="http://schemas.microsoft.com/office/drawing/2014/main" id="{1FFE19CE-BFF5-DF18-7ADE-1280E96F6C6A}"/>
              </a:ext>
            </a:extLst>
          </p:cNvPr>
          <p:cNvSpPr/>
          <p:nvPr/>
        </p:nvSpPr>
        <p:spPr>
          <a:xfrm>
            <a:off x="10541777" y="2995152"/>
            <a:ext cx="438931" cy="143219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30070"/>
            <a:ext cx="12192000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25" y="1931677"/>
            <a:ext cx="990461" cy="66062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9154556-99FA-DAEE-D581-03FA19CA0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189" y="1931677"/>
            <a:ext cx="990461" cy="66062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41" y="1847512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115CB5F-A6A6-D3A4-663B-59A603779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42" y="1854428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31B562B-8730-B18F-9AAB-B32569F1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5" y="1876212"/>
            <a:ext cx="1362135" cy="78405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D17DAB-1FE3-65D1-73EE-AB41D5300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19" y="1876212"/>
            <a:ext cx="1308978" cy="78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F662B526-7D5C-6E4C-0377-CA1063CA2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58" y="1877106"/>
            <a:ext cx="1362135" cy="78405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ECF970-BA8A-56AB-4BD8-D6C9E6CD3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14" y="1854428"/>
            <a:ext cx="1308978" cy="7840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B34543-AF62-96A5-CB79-30661BC6AF88}"/>
              </a:ext>
            </a:extLst>
          </p:cNvPr>
          <p:cNvSpPr txBox="1"/>
          <p:nvPr/>
        </p:nvSpPr>
        <p:spPr>
          <a:xfrm>
            <a:off x="4221081" y="4139866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EE1B7C-14D0-1DF1-1204-CC5860759A0D}"/>
              </a:ext>
            </a:extLst>
          </p:cNvPr>
          <p:cNvSpPr txBox="1"/>
          <p:nvPr/>
        </p:nvSpPr>
        <p:spPr>
          <a:xfrm>
            <a:off x="5566158" y="4120984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2</a:t>
            </a:r>
            <a:endParaRPr lang="vi-VN" sz="4800" b="1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0C3CFAD-8A04-4DAF-19F0-B1678C793F34}"/>
              </a:ext>
            </a:extLst>
          </p:cNvPr>
          <p:cNvSpPr txBox="1"/>
          <p:nvPr/>
        </p:nvSpPr>
        <p:spPr>
          <a:xfrm>
            <a:off x="6939536" y="4135466"/>
            <a:ext cx="556831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anose="020B7200000000000000" pitchFamily="34" charset="0"/>
              </a:rPr>
              <a:t>1</a:t>
            </a:r>
            <a:endParaRPr lang="vi-VN" sz="4800" b="1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75F4AC6-0528-14D8-034A-3011D8314C74}"/>
              </a:ext>
            </a:extLst>
          </p:cNvPr>
          <p:cNvSpPr txBox="1"/>
          <p:nvPr/>
        </p:nvSpPr>
        <p:spPr>
          <a:xfrm>
            <a:off x="8588874" y="2751184"/>
            <a:ext cx="438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06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DE0EE-2CDF-B65C-5664-36AB10119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0" r="107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8A89DC2-6C77-F362-E9B4-CF0BAE70A128}"/>
              </a:ext>
            </a:extLst>
          </p:cNvPr>
          <p:cNvSpPr txBox="1"/>
          <p:nvPr/>
        </p:nvSpPr>
        <p:spPr>
          <a:xfrm>
            <a:off x="3558435" y="7105336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C4C3EAE-AC7F-74E7-DE4A-38223A515548}"/>
              </a:ext>
            </a:extLst>
          </p:cNvPr>
          <p:cNvSpPr txBox="1"/>
          <p:nvPr/>
        </p:nvSpPr>
        <p:spPr>
          <a:xfrm>
            <a:off x="2257650" y="7134845"/>
            <a:ext cx="1103505" cy="1567096"/>
          </a:xfrm>
          <a:prstGeom prst="rect">
            <a:avLst/>
          </a:prstGeom>
          <a:solidFill>
            <a:schemeClr val="bg1"/>
          </a:solidFill>
          <a:ln>
            <a:solidFill>
              <a:srgbClr val="260BC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107CEF2-EDE7-FC7F-9ACD-41647D7F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12" y="3664314"/>
            <a:ext cx="2433181" cy="162291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46037-7D12-BFF5-8CCF-C40D0FEDC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72" y="3585596"/>
            <a:ext cx="2840855" cy="170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 descr="Ảnh có chứa màu xanh lá cây, hoa, thực vật&#10;&#10;Mô tả được tạo tự động">
            <a:extLst>
              <a:ext uri="{FF2B5EF4-FFF2-40B4-BE49-F238E27FC236}">
                <a16:creationId xmlns:a16="http://schemas.microsoft.com/office/drawing/2014/main" id="{031B562B-8730-B18F-9AAB-B32569F1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63" y="3491393"/>
            <a:ext cx="2859287" cy="184837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49DCA6B-FE80-22A9-5007-341A6E6E3C30}"/>
              </a:ext>
            </a:extLst>
          </p:cNvPr>
          <p:cNvSpPr txBox="1"/>
          <p:nvPr/>
        </p:nvSpPr>
        <p:spPr>
          <a:xfrm>
            <a:off x="825106" y="323385"/>
            <a:ext cx="253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sánh: </a:t>
            </a:r>
            <a:endParaRPr lang="vi-VN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6D5168-817C-F295-D74B-83AF9F323037}"/>
              </a:ext>
            </a:extLst>
          </p:cNvPr>
          <p:cNvSpPr txBox="1"/>
          <p:nvPr/>
        </p:nvSpPr>
        <p:spPr>
          <a:xfrm>
            <a:off x="1773614" y="1338566"/>
            <a:ext cx="253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*Giống nhau: </a:t>
            </a:r>
            <a:endParaRPr lang="vi-VN" sz="2800" b="1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11226358-33E2-1CE4-AE40-61874714D00F}"/>
              </a:ext>
            </a:extLst>
          </p:cNvPr>
          <p:cNvCxnSpPr>
            <a:cxnSpLocks/>
          </p:cNvCxnSpPr>
          <p:nvPr/>
        </p:nvCxnSpPr>
        <p:spPr>
          <a:xfrm flipV="1">
            <a:off x="5930900" y="2318986"/>
            <a:ext cx="0" cy="62922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197312C0-04FF-9E11-013E-87EFCA9239CA}"/>
              </a:ext>
            </a:extLst>
          </p:cNvPr>
          <p:cNvCxnSpPr>
            <a:cxnSpLocks/>
          </p:cNvCxnSpPr>
          <p:nvPr/>
        </p:nvCxnSpPr>
        <p:spPr>
          <a:xfrm>
            <a:off x="1369786" y="2948213"/>
            <a:ext cx="91222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6549182-CE80-352B-1CA8-F1B8F0096298}"/>
              </a:ext>
            </a:extLst>
          </p:cNvPr>
          <p:cNvSpPr txBox="1"/>
          <p:nvPr/>
        </p:nvSpPr>
        <p:spPr>
          <a:xfrm>
            <a:off x="2555061" y="2076933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400B999-7715-DFF4-DEB7-C53BD29B98B3}"/>
              </a:ext>
            </a:extLst>
          </p:cNvPr>
          <p:cNvSpPr txBox="1"/>
          <p:nvPr/>
        </p:nvSpPr>
        <p:spPr>
          <a:xfrm>
            <a:off x="3212688" y="2076933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9D8745B-69DB-6BD8-CB75-95D51372ADA1}"/>
              </a:ext>
            </a:extLst>
          </p:cNvPr>
          <p:cNvSpPr txBox="1"/>
          <p:nvPr/>
        </p:nvSpPr>
        <p:spPr>
          <a:xfrm>
            <a:off x="3862924" y="2076933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8FCE16A-908A-3FF4-27CD-E3F9A51E20F0}"/>
              </a:ext>
            </a:extLst>
          </p:cNvPr>
          <p:cNvSpPr txBox="1"/>
          <p:nvPr/>
        </p:nvSpPr>
        <p:spPr>
          <a:xfrm>
            <a:off x="7229973" y="2076933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8D72B85-0DC9-F532-866B-3D7256D65538}"/>
              </a:ext>
            </a:extLst>
          </p:cNvPr>
          <p:cNvSpPr txBox="1"/>
          <p:nvPr/>
        </p:nvSpPr>
        <p:spPr>
          <a:xfrm>
            <a:off x="7887600" y="2076933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16BAF86-581E-A7F4-721F-2725AC31D02E}"/>
              </a:ext>
            </a:extLst>
          </p:cNvPr>
          <p:cNvSpPr txBox="1"/>
          <p:nvPr/>
        </p:nvSpPr>
        <p:spPr>
          <a:xfrm>
            <a:off x="8537836" y="2076933"/>
            <a:ext cx="3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D81C08A6-36DA-6B1C-52A7-BBB84C8DFFF7}"/>
              </a:ext>
            </a:extLst>
          </p:cNvPr>
          <p:cNvCxnSpPr>
            <a:cxnSpLocks/>
          </p:cNvCxnSpPr>
          <p:nvPr/>
        </p:nvCxnSpPr>
        <p:spPr>
          <a:xfrm>
            <a:off x="3056380" y="2537195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B20A76C7-914F-3656-75AE-ADB3CE9A26F2}"/>
              </a:ext>
            </a:extLst>
          </p:cNvPr>
          <p:cNvCxnSpPr/>
          <p:nvPr/>
        </p:nvCxnSpPr>
        <p:spPr>
          <a:xfrm>
            <a:off x="3736502" y="2537195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3DFD81F1-445D-FE65-05F6-07F00FF93E31}"/>
              </a:ext>
            </a:extLst>
          </p:cNvPr>
          <p:cNvCxnSpPr/>
          <p:nvPr/>
        </p:nvCxnSpPr>
        <p:spPr>
          <a:xfrm>
            <a:off x="7701495" y="2535640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9AB1019D-6418-9836-1E29-CB59B7FED55B}"/>
              </a:ext>
            </a:extLst>
          </p:cNvPr>
          <p:cNvCxnSpPr/>
          <p:nvPr/>
        </p:nvCxnSpPr>
        <p:spPr>
          <a:xfrm>
            <a:off x="8401674" y="2535640"/>
            <a:ext cx="187301" cy="295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26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166</Words>
  <Application>Microsoft Office PowerPoint</Application>
  <PresentationFormat>Widescreen</PresentationFormat>
  <Paragraphs>79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French Script MT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109</cp:revision>
  <dcterms:created xsi:type="dcterms:W3CDTF">2021-01-15T16:36:52Z</dcterms:created>
  <dcterms:modified xsi:type="dcterms:W3CDTF">2024-07-22T02:43:27Z</dcterms:modified>
</cp:coreProperties>
</file>