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58" r:id="rId4"/>
    <p:sldId id="262" r:id="rId5"/>
    <p:sldId id="268" r:id="rId6"/>
    <p:sldId id="270" r:id="rId7"/>
    <p:sldId id="266" r:id="rId8"/>
    <p:sldId id="267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D6897-E7E6-4781-8B56-9AAB0123DEFE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0DE5-0408-4A1A-A167-7CFC7D132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7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0DE5-0408-4A1A-A167-7CFC7D1329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2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1191-BBA9-4467-ADA9-6926C894514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B2BD-1E93-482C-A9EA-EFBAABEBD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9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1191-BBA9-4467-ADA9-6926C894514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B2BD-1E93-482C-A9EA-EFBAABEBD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2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1191-BBA9-4467-ADA9-6926C894514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B2BD-1E93-482C-A9EA-EFBAABEBD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9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1191-BBA9-4467-ADA9-6926C894514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B2BD-1E93-482C-A9EA-EFBAABEBD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1191-BBA9-4467-ADA9-6926C894514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B2BD-1E93-482C-A9EA-EFBAABEBD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8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1191-BBA9-4467-ADA9-6926C894514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B2BD-1E93-482C-A9EA-EFBAABEBD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1191-BBA9-4467-ADA9-6926C894514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B2BD-1E93-482C-A9EA-EFBAABEBD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1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1191-BBA9-4467-ADA9-6926C894514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B2BD-1E93-482C-A9EA-EFBAABEBD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1191-BBA9-4467-ADA9-6926C894514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B2BD-1E93-482C-A9EA-EFBAABEBD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4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1191-BBA9-4467-ADA9-6926C894514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B2BD-1E93-482C-A9EA-EFBAABEBD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1191-BBA9-4467-ADA9-6926C894514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B2BD-1E93-482C-A9EA-EFBAABEBD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61191-BBA9-4467-ADA9-6926C8945148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B2BD-1E93-482C-A9EA-EFBAABEBD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0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7783" y="3056709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5842" y="2932625"/>
            <a:ext cx="578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5842" y="3564540"/>
            <a:ext cx="585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Hoạt</a:t>
            </a:r>
            <a:r>
              <a:rPr lang="en-US" sz="3600" dirty="0" smtClean="0"/>
              <a:t>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quen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toán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383281" y="4344958"/>
            <a:ext cx="560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1- 1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8411" y="5068389"/>
            <a:ext cx="4347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Đối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tượng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trẻ</a:t>
            </a:r>
            <a:r>
              <a:rPr lang="en-US" dirty="0" smtClean="0">
                <a:solidFill>
                  <a:srgbClr val="7030A0"/>
                </a:solidFill>
              </a:rPr>
              <a:t> 4 – 5 </a:t>
            </a:r>
            <a:r>
              <a:rPr lang="en-US" dirty="0" err="1" smtClean="0">
                <a:solidFill>
                  <a:srgbClr val="7030A0"/>
                </a:solidFill>
              </a:rPr>
              <a:t>tuổi</a:t>
            </a:r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1795" y="560172"/>
            <a:ext cx="7933038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1.Kiến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1-1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“Ai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1-1: 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con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- 1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rốt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1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1-1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“Ai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3.Thái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5444975" y="2280940"/>
            <a:ext cx="6361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ô Giáo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-809795"/>
            <a:ext cx="12192000" cy="8624236"/>
          </a:xfrm>
        </p:spPr>
      </p:pic>
      <p:sp>
        <p:nvSpPr>
          <p:cNvPr id="5" name="Rounded Rectangle 4"/>
          <p:cNvSpPr/>
          <p:nvPr/>
        </p:nvSpPr>
        <p:spPr>
          <a:xfrm>
            <a:off x="4025536" y="2036670"/>
            <a:ext cx="5423264" cy="1888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" y="0"/>
            <a:ext cx="12814663" cy="755033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8824" y="982824"/>
            <a:ext cx="3193256" cy="265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432" y="1134701"/>
            <a:ext cx="3127607" cy="2347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845" y="834246"/>
            <a:ext cx="2859272" cy="2708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323" y="1134701"/>
            <a:ext cx="3202643" cy="23473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082" y="3567278"/>
            <a:ext cx="1383527" cy="19780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064" y="3431714"/>
            <a:ext cx="1383912" cy="1981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7078" y="3321159"/>
            <a:ext cx="1383912" cy="19813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0952" y="3260963"/>
            <a:ext cx="1383912" cy="198137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367244" y="5754848"/>
            <a:ext cx="3196206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1 - 1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1" name="Picture 3" descr="C:\Documents and Settings\Administrator\Desktop\unname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63" b="77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32" y="360248"/>
            <a:ext cx="2866768" cy="1619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102" y="2425280"/>
            <a:ext cx="2865368" cy="1621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667" y="1371428"/>
            <a:ext cx="2865368" cy="1621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667" y="5154941"/>
            <a:ext cx="2865368" cy="1621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024" y="3752193"/>
            <a:ext cx="2865368" cy="1621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78" y="677417"/>
            <a:ext cx="1767904" cy="1080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6906" y="1526293"/>
            <a:ext cx="1767993" cy="1079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0500" y="2650159"/>
            <a:ext cx="1767993" cy="1079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3403" y="3974011"/>
            <a:ext cx="1767993" cy="1079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9996" y="5337175"/>
            <a:ext cx="1767993" cy="107908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6055816"/>
            <a:ext cx="3196206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1 - 1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0063"/>
          </a:xfrm>
        </p:spPr>
      </p:pic>
      <p:sp>
        <p:nvSpPr>
          <p:cNvPr id="6" name="TextBox 5"/>
          <p:cNvSpPr txBox="1"/>
          <p:nvPr/>
        </p:nvSpPr>
        <p:spPr>
          <a:xfrm>
            <a:off x="4349932" y="3244423"/>
            <a:ext cx="66098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ung-ban-nhac-khong-loi-vui-nhon-danh-cho-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83040"/>
          </a:xfrm>
        </p:spPr>
      </p:pic>
      <p:sp>
        <p:nvSpPr>
          <p:cNvPr id="5" name="TextBox 4"/>
          <p:cNvSpPr txBox="1"/>
          <p:nvPr/>
        </p:nvSpPr>
        <p:spPr>
          <a:xfrm>
            <a:off x="2860766" y="1449977"/>
            <a:ext cx="74980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5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5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5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5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ope Y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F1EFDB8-C6BE-44AE-92ED-265D7B5325D9}"/>
  <p:tag name="ISPRING_RESOURCE_FOLDER" val="C:\Users\Admin\Desktop\E liaeng\toán số 5 tiết 3\"/>
  <p:tag name="ISPRING_PRESENTATION_PATH" val="C:\Users\Admin\Desktop\E liaeng\toán số 5 tiết 3.pptx"/>
  <p:tag name="ISPRING_PROJECT_VERSION" val="9"/>
  <p:tag name="ISPRING_PROJECT_FOLDER_UPDATED" val="1"/>
  <p:tag name="ISPRING_SCREEN_RECS_UPDATED" val="C:\Users\Admin\Desktop\E liaeng\toán số 5 tiết 3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66</Words>
  <Application>Microsoft Office PowerPoint</Application>
  <PresentationFormat>Widescreen</PresentationFormat>
  <Paragraphs>23</Paragraphs>
  <Slides>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fjd</cp:lastModifiedBy>
  <cp:revision>43</cp:revision>
  <dcterms:created xsi:type="dcterms:W3CDTF">2021-10-07T08:41:37Z</dcterms:created>
  <dcterms:modified xsi:type="dcterms:W3CDTF">2023-12-29T04:07:19Z</dcterms:modified>
</cp:coreProperties>
</file>