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92247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:TUNG BÓNG QUA DÂY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BÓNG TRÒN TO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42687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133600" y="1417638"/>
            <a:ext cx="5409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:TUNG BÓNG QUA DÂY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8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“BÓNG TRÒN TO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112</Words>
  <Application>Microsoft Office PowerPoint</Application>
  <PresentationFormat>On-screen Show (4:3)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“BÓNG TRÒN TO 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Phong6T1</cp:lastModifiedBy>
  <cp:revision>28</cp:revision>
  <dcterms:created xsi:type="dcterms:W3CDTF">2018-10-03T05:51:16Z</dcterms:created>
  <dcterms:modified xsi:type="dcterms:W3CDTF">2024-07-20T01:06:06Z</dcterms:modified>
</cp:coreProperties>
</file>