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7" r:id="rId4"/>
    <p:sldId id="258" r:id="rId5"/>
    <p:sldId id="264" r:id="rId6"/>
    <p:sldId id="263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7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4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1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1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6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7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6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4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191EE-3FD8-4175-B1AE-21BFEE12CA75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9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2203" y="188497"/>
            <a:ext cx="4155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693" y="2080021"/>
            <a:ext cx="720011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VẬN ĐỘNG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3076" y="3405187"/>
            <a:ext cx="594515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VĐCB :ĐỨNG CO 1 CHÂN 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TCVĐ: LĂN BÓNG 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NHÀ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24-36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592466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0" descr="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86" y="891194"/>
            <a:ext cx="13049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7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hac bai tap phat trien chung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0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hoi dong.wma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8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4191001"/>
            <a:ext cx="609600" cy="609600"/>
          </a:xfrm>
        </p:spPr>
      </p:pic>
      <p:sp>
        <p:nvSpPr>
          <p:cNvPr id="3" name="Rectangle 2"/>
          <p:cNvSpPr/>
          <p:nvPr/>
        </p:nvSpPr>
        <p:spPr>
          <a:xfrm>
            <a:off x="1905000" y="914400"/>
            <a:ext cx="5960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2.Phương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8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hac bai tap phat trien chung (mp3cut.net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942" end="16765.5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2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</p:spPr>
      </p:pic>
      <p:sp>
        <p:nvSpPr>
          <p:cNvPr id="5" name="Rectangle 4"/>
          <p:cNvSpPr/>
          <p:nvPr/>
        </p:nvSpPr>
        <p:spPr>
          <a:xfrm>
            <a:off x="1622313" y="2209800"/>
            <a:ext cx="5899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VĐCB :ĐỨNG CO 1 CHÂN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3048000"/>
            <a:ext cx="73003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3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3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077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“LĂN BÓNG”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nhac bai tap phat trien chung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2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him me chim con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38100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451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105</Words>
  <Application>Microsoft Office PowerPoint</Application>
  <PresentationFormat>On-screen Show (4:3)</PresentationFormat>
  <Paragraphs>18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1. Ổn định tổ chức</vt:lpstr>
      <vt:lpstr>Khởi động</vt:lpstr>
      <vt:lpstr>Bài tập phát triển chung</vt:lpstr>
      <vt:lpstr>PowerPoint Presentation</vt:lpstr>
      <vt:lpstr>TRÒ CHƠI : “LĂN BÓNG”</vt:lpstr>
      <vt:lpstr>Hồi tĩnh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VĐCB: Đi thăng bằng trên ghế thể dục TCVĐ: Chuyền bóng</dc:title>
  <dc:creator>Welcome</dc:creator>
  <cp:lastModifiedBy>Phong6T1</cp:lastModifiedBy>
  <cp:revision>29</cp:revision>
  <dcterms:created xsi:type="dcterms:W3CDTF">2018-10-03T05:51:16Z</dcterms:created>
  <dcterms:modified xsi:type="dcterms:W3CDTF">2024-07-20T01:01:21Z</dcterms:modified>
</cp:coreProperties>
</file>