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4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5564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:ĐI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HIỆU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TCVĐ: BÓNG TRÒN TO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TRẺ (24-36 THÁNG )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924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  <p:sp>
        <p:nvSpPr>
          <p:cNvPr id="3" name="Rectangle 2"/>
          <p:cNvSpPr/>
          <p:nvPr/>
        </p:nvSpPr>
        <p:spPr>
          <a:xfrm>
            <a:off x="1981200" y="990600"/>
            <a:ext cx="5230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00" y="2967335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007820"/>
            <a:ext cx="5744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 :ĐI THEO HIỆU LỆNH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874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“BÓNG TRÒN TO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112</Words>
  <Application>Microsoft Office PowerPoint</Application>
  <PresentationFormat>On-screen Show (4:3)</PresentationFormat>
  <Paragraphs>18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PowerPoint Presentation</vt:lpstr>
      <vt:lpstr>TRÒ CHƠI : “BÓNG TRÒN TO 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Phong6T1</cp:lastModifiedBy>
  <cp:revision>26</cp:revision>
  <dcterms:created xsi:type="dcterms:W3CDTF">2018-10-03T05:51:16Z</dcterms:created>
  <dcterms:modified xsi:type="dcterms:W3CDTF">2024-07-20T01:05:58Z</dcterms:modified>
</cp:coreProperties>
</file>