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4" r:id="rId7"/>
    <p:sldId id="267" r:id="rId8"/>
    <p:sldId id="266" r:id="rId9"/>
    <p:sldId id="269" r:id="rId10"/>
    <p:sldId id="270" r:id="rId11"/>
    <p:sldId id="271" r:id="rId12"/>
    <p:sldId id="273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415D-7EC5-496C-B1BA-3E65C1F10074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7D7-BF46-4A15-A29B-E25589B2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415D-7EC5-496C-B1BA-3E65C1F10074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7D7-BF46-4A15-A29B-E25589B2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415D-7EC5-496C-B1BA-3E65C1F10074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7D7-BF46-4A15-A29B-E25589B2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984735-5E0E-4A7F-9C45-45DF5F966C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415D-7EC5-496C-B1BA-3E65C1F10074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7D7-BF46-4A15-A29B-E25589B2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415D-7EC5-496C-B1BA-3E65C1F10074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7D7-BF46-4A15-A29B-E25589B2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415D-7EC5-496C-B1BA-3E65C1F10074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7D7-BF46-4A15-A29B-E25589B2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415D-7EC5-496C-B1BA-3E65C1F10074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7D7-BF46-4A15-A29B-E25589B2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415D-7EC5-496C-B1BA-3E65C1F10074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7D7-BF46-4A15-A29B-E25589B2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415D-7EC5-496C-B1BA-3E65C1F10074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7D7-BF46-4A15-A29B-E25589B2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415D-7EC5-496C-B1BA-3E65C1F10074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7D7-BF46-4A15-A29B-E25589B2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415D-7EC5-496C-B1BA-3E65C1F10074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7D7-BF46-4A15-A29B-E25589B2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A415D-7EC5-496C-B1BA-3E65C1F10074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B57D7-BF46-4A15-A29B-E25589B2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gif"/><Relationship Id="rId2" Type="http://schemas.openxmlformats.org/officeDocument/2006/relationships/audio" Target="file:///D:\MuaRoi-DanCa.mp3" TargetMode="External"/><Relationship Id="rId1" Type="http://schemas.openxmlformats.org/officeDocument/2006/relationships/audio" Target="file:///F:\PHONG%20CHONG%20MA%20TUY%20HIV%20-%20AIDS%20(%20Thanh%20pho)%202008-2009\TRUYEN%20THONG%20MA%20TUY\Mo%20uoc%20ngay%20mai.mp3" TargetMode="External"/><Relationship Id="rId6" Type="http://schemas.openxmlformats.org/officeDocument/2006/relationships/image" Target="../media/image26.wmf"/><Relationship Id="rId5" Type="http://schemas.openxmlformats.org/officeDocument/2006/relationships/image" Target="../media/image25.png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1.bin"/><Relationship Id="rId2" Type="http://schemas.openxmlformats.org/officeDocument/2006/relationships/audio" Target="file:///D:\Nhac%20phuc%20vu%20du%20gio\nhac%20thieu%20nhi\cho%20toi%20di%20lam%20mua%20voi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11" Type="http://schemas.openxmlformats.org/officeDocument/2006/relationships/image" Target="../media/image12.png"/><Relationship Id="rId5" Type="http://schemas.openxmlformats.org/officeDocument/2006/relationships/image" Target="../media/image8.jpeg"/><Relationship Id="rId10" Type="http://schemas.openxmlformats.org/officeDocument/2006/relationships/image" Target="../media/image11.gif"/><Relationship Id="rId4" Type="http://schemas.openxmlformats.org/officeDocument/2006/relationships/image" Target="../media/image7.png"/><Relationship Id="rId9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photo.tim1s.vn/ngothanhtai/photos/ngothanhtai_481b891351c53.gif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lang 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102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lang 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315200" y="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1000" y="-152400"/>
            <a:ext cx="2009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Picture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91653">
            <a:off x="1230313" y="985838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Picture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91653">
            <a:off x="8316913" y="3881438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Picture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91653">
            <a:off x="87313" y="3652838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 descr="Picture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91653">
            <a:off x="6553200" y="990600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4" descr="Pictur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2209800"/>
            <a:ext cx="19939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5" descr="Pictur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286000"/>
            <a:ext cx="19939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 descr="Pictur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533400"/>
            <a:ext cx="19939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484856" y="2205038"/>
            <a:ext cx="8086725" cy="1514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KPKH: §Ò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Tµi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: </a:t>
            </a:r>
            <a:r>
              <a:rPr lang="en-US" sz="3600" i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i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i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i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i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Gi¸o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viªn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: </a:t>
            </a:r>
            <a:r>
              <a:rPr lang="en-US" sz="3600" i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Nguyễn</a:t>
            </a:r>
            <a:r>
              <a:rPr lang="en-US" sz="3600" i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i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Thị</a:t>
            </a:r>
            <a:r>
              <a:rPr lang="en-US" sz="3600" i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Minh </a:t>
            </a:r>
            <a:r>
              <a:rPr lang="en-US" sz="3600" i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Huệ</a:t>
            </a:r>
            <a:r>
              <a:rPr lang="en-US" sz="3600" i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.</a:t>
            </a:r>
            <a:endParaRPr lang="en-US" sz="36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"/>
            </a:endParaRPr>
          </a:p>
        </p:txBody>
      </p:sp>
      <p:pic>
        <p:nvPicPr>
          <p:cNvPr id="7185" name="Picture 21" descr="flowerba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63246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/>
            <a:endParaRPr lang="vi-VN" b="1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7315200" y="4876800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0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8001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4648200" y="381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5638800" y="2286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8000"/>
                </a:srgbClr>
              </a:gs>
              <a:gs pos="100000">
                <a:srgbClr val="FF0000">
                  <a:alpha val="58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>
            <a:off x="3048000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30732" name="Picture 12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626853">
            <a:off x="8220868" y="78582"/>
            <a:ext cx="8493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3" name="AutoShape 13"/>
          <p:cNvSpPr>
            <a:spLocks noChangeArrowheads="1"/>
          </p:cNvSpPr>
          <p:nvPr/>
        </p:nvSpPr>
        <p:spPr bwMode="auto"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34" name="AutoShape 14"/>
          <p:cNvSpPr>
            <a:spLocks noChangeArrowheads="1"/>
          </p:cNvSpPr>
          <p:nvPr/>
        </p:nvSpPr>
        <p:spPr bwMode="auto">
          <a:xfrm>
            <a:off x="8458200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35" name="AutoShape 15"/>
          <p:cNvSpPr>
            <a:spLocks noChangeArrowheads="1"/>
          </p:cNvSpPr>
          <p:nvPr/>
        </p:nvSpPr>
        <p:spPr bwMode="auto">
          <a:xfrm>
            <a:off x="3429000" y="60198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8000"/>
                </a:srgbClr>
              </a:gs>
              <a:gs pos="100000">
                <a:srgbClr val="FF0000">
                  <a:alpha val="58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36" name="AutoShape 16"/>
          <p:cNvSpPr>
            <a:spLocks noChangeArrowheads="1"/>
          </p:cNvSpPr>
          <p:nvPr/>
        </p:nvSpPr>
        <p:spPr bwMode="auto">
          <a:xfrm>
            <a:off x="8305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37" name="AutoShape 17"/>
          <p:cNvSpPr>
            <a:spLocks noChangeArrowheads="1"/>
          </p:cNvSpPr>
          <p:nvPr/>
        </p:nvSpPr>
        <p:spPr bwMode="auto">
          <a:xfrm>
            <a:off x="2286000" y="51816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38" name="AutoShape 18"/>
          <p:cNvSpPr>
            <a:spLocks noChangeArrowheads="1"/>
          </p:cNvSpPr>
          <p:nvPr/>
        </p:nvSpPr>
        <p:spPr bwMode="auto">
          <a:xfrm>
            <a:off x="5562600" y="5867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39" name="AutoShape 19"/>
          <p:cNvSpPr>
            <a:spLocks noChangeArrowheads="1"/>
          </p:cNvSpPr>
          <p:nvPr/>
        </p:nvSpPr>
        <p:spPr bwMode="auto">
          <a:xfrm>
            <a:off x="7696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40" name="AutoShape 20"/>
          <p:cNvSpPr>
            <a:spLocks noChangeArrowheads="1"/>
          </p:cNvSpPr>
          <p:nvPr/>
        </p:nvSpPr>
        <p:spPr bwMode="auto">
          <a:xfrm>
            <a:off x="1447800" y="5943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41" name="AutoShape 21"/>
          <p:cNvSpPr>
            <a:spLocks noChangeArrowheads="1"/>
          </p:cNvSpPr>
          <p:nvPr/>
        </p:nvSpPr>
        <p:spPr bwMode="auto">
          <a:xfrm>
            <a:off x="6400800" y="6019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42" name="AutoShape 22"/>
          <p:cNvSpPr>
            <a:spLocks noChangeArrowheads="1"/>
          </p:cNvSpPr>
          <p:nvPr/>
        </p:nvSpPr>
        <p:spPr bwMode="auto">
          <a:xfrm>
            <a:off x="8382000" y="5181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30743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</p:spPr>
      </p:pic>
      <p:pic>
        <p:nvPicPr>
          <p:cNvPr id="30744" name="Picture 24" descr="POINSET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53400" y="5873750"/>
            <a:ext cx="990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5" name="Picture 25" descr="POINSET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0" y="6003925"/>
            <a:ext cx="9144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6" name="Picture 26" descr="BAR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>
            <a:off x="5677694" y="3391694"/>
            <a:ext cx="6858000" cy="74612"/>
          </a:xfrm>
          <a:prstGeom prst="rect">
            <a:avLst/>
          </a:prstGeom>
          <a:noFill/>
        </p:spPr>
      </p:pic>
      <p:pic>
        <p:nvPicPr>
          <p:cNvPr id="30747" name="Picture 27" descr="BAR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>
            <a:off x="-3391693" y="3391693"/>
            <a:ext cx="6858000" cy="74613"/>
          </a:xfrm>
          <a:prstGeom prst="rect">
            <a:avLst/>
          </a:prstGeom>
          <a:noFill/>
        </p:spPr>
      </p:pic>
      <p:pic>
        <p:nvPicPr>
          <p:cNvPr id="30748" name="Picture 28" descr="BAR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</p:spPr>
      </p:pic>
      <p:pic>
        <p:nvPicPr>
          <p:cNvPr id="30749" name="Picture 29" descr="BAR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757988"/>
            <a:ext cx="9144000" cy="100012"/>
          </a:xfrm>
          <a:prstGeom prst="rect">
            <a:avLst/>
          </a:prstGeom>
          <a:noFill/>
        </p:spPr>
      </p:pic>
      <p:pic>
        <p:nvPicPr>
          <p:cNvPr id="30750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86200" y="-304800"/>
            <a:ext cx="304800" cy="304800"/>
          </a:xfrm>
          <a:prstGeom prst="rect">
            <a:avLst/>
          </a:prstGeom>
          <a:noFill/>
        </p:spPr>
      </p:pic>
      <p:pic>
        <p:nvPicPr>
          <p:cNvPr id="30751" name="Picture 31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090009" flipH="1">
            <a:off x="181768" y="46832"/>
            <a:ext cx="84931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5" name="Text Box 35"/>
          <p:cNvSpPr txBox="1">
            <a:spLocks noChangeArrowheads="1"/>
          </p:cNvSpPr>
          <p:nvPr/>
        </p:nvSpPr>
        <p:spPr bwMode="auto">
          <a:xfrm>
            <a:off x="1447800" y="1828800"/>
            <a:ext cx="6400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3300"/>
                </a:solidFill>
                <a:latin typeface="Arial" pitchFamily="34" charset="0"/>
              </a:rPr>
              <a:t>Trò</a:t>
            </a:r>
            <a:r>
              <a:rPr lang="en-US" sz="4800" b="1" dirty="0" smtClean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3300"/>
                </a:solidFill>
                <a:latin typeface="Arial" pitchFamily="34" charset="0"/>
              </a:rPr>
              <a:t>chơi</a:t>
            </a:r>
            <a:r>
              <a:rPr lang="en-US" sz="4800" b="1" dirty="0" smtClean="0">
                <a:solidFill>
                  <a:srgbClr val="FF3300"/>
                </a:solidFill>
                <a:latin typeface="Arial" pitchFamily="34" charset="0"/>
              </a:rPr>
              <a:t> : </a:t>
            </a:r>
            <a:r>
              <a:rPr lang="en-US" sz="4800" b="1" dirty="0" err="1" smtClean="0">
                <a:solidFill>
                  <a:srgbClr val="FF3300"/>
                </a:solidFill>
                <a:latin typeface="Arial" pitchFamily="34" charset="0"/>
              </a:rPr>
              <a:t>Hãy</a:t>
            </a:r>
            <a:r>
              <a:rPr lang="en-US" sz="4800" b="1" dirty="0" smtClean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3300"/>
                </a:solidFill>
                <a:latin typeface="Arial" pitchFamily="34" charset="0"/>
              </a:rPr>
              <a:t>chọn</a:t>
            </a:r>
            <a:r>
              <a:rPr lang="en-US" sz="4800" b="1" dirty="0" smtClean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3300"/>
                </a:solidFill>
                <a:latin typeface="Arial" pitchFamily="34" charset="0"/>
              </a:rPr>
              <a:t>đúng</a:t>
            </a:r>
            <a:endParaRPr lang="en-US" sz="4800" b="1" dirty="0">
              <a:solidFill>
                <a:srgbClr val="FF3300"/>
              </a:solidFill>
              <a:latin typeface="Arial" pitchFamily="34" charset="0"/>
            </a:endParaRPr>
          </a:p>
        </p:txBody>
      </p:sp>
      <p:pic>
        <p:nvPicPr>
          <p:cNvPr id="33" name="MuaRoi-DanC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953000" y="4038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8096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4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3"/>
                </p:tgtEl>
              </p:cMediaNode>
            </p:audio>
            <p:audio>
              <p:cMediaNode>
                <p:cTn id="1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0"/>
                </p:tgtEl>
              </p:cMediaNode>
            </p:audio>
            <p:audio>
              <p:cMediaNode>
                <p:cTn id="1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30723" grpId="0" animBg="1"/>
      <p:bldP spid="30724" grpId="0" animBg="1"/>
      <p:bldP spid="30725" grpId="0" animBg="1"/>
      <p:bldP spid="30726" grpId="0" animBg="1"/>
      <p:bldP spid="30727" grpId="0" animBg="1"/>
      <p:bldP spid="30728" grpId="0" animBg="1"/>
      <p:bldP spid="30729" grpId="0" animBg="1"/>
      <p:bldP spid="30730" grpId="0" animBg="1"/>
      <p:bldP spid="30731" grpId="0" animBg="1"/>
      <p:bldP spid="307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netease-10-1024x768-org866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9588" y="3365500"/>
            <a:ext cx="2970212" cy="2692400"/>
            <a:chOff x="1899" y="2217"/>
            <a:chExt cx="1860" cy="1552"/>
          </a:xfrm>
        </p:grpSpPr>
        <p:pic>
          <p:nvPicPr>
            <p:cNvPr id="22532" name="Picture 4" descr="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9" y="2217"/>
              <a:ext cx="1860" cy="15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2533" name="WordArt 5"/>
            <p:cNvSpPr>
              <a:spLocks noChangeArrowheads="1" noChangeShapeType="1" noTextEdit="1"/>
            </p:cNvSpPr>
            <p:nvPr/>
          </p:nvSpPr>
          <p:spPr bwMode="auto">
            <a:xfrm rot="5400000">
              <a:off x="3598" y="3566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4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019800" y="3352800"/>
            <a:ext cx="3124200" cy="2667000"/>
            <a:chOff x="3780" y="2202"/>
            <a:chExt cx="1953" cy="1545"/>
          </a:xfrm>
        </p:grpSpPr>
        <p:pic>
          <p:nvPicPr>
            <p:cNvPr id="22535" name="Picture 7" descr="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80" y="2202"/>
              <a:ext cx="1953" cy="1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6" name="WordArt 8"/>
            <p:cNvSpPr>
              <a:spLocks noChangeArrowheads="1" noChangeShapeType="1" noTextEdit="1"/>
            </p:cNvSpPr>
            <p:nvPr/>
          </p:nvSpPr>
          <p:spPr bwMode="auto">
            <a:xfrm rot="5400000">
              <a:off x="5497" y="3527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6</a:t>
              </a:r>
            </a:p>
          </p:txBody>
        </p:sp>
      </p:grp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381000" y="2800350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solidFill>
                  <a:schemeClr val="hlink"/>
                </a:solidFill>
                <a:latin typeface="Arial" pitchFamily="34" charset="0"/>
              </a:rPr>
              <a:t>Không nên làm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3429000" y="2776538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solidFill>
                  <a:schemeClr val="hlink"/>
                </a:solidFill>
                <a:latin typeface="Arial" pitchFamily="34" charset="0"/>
              </a:rPr>
              <a:t>Nên làm</a:t>
            </a: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6400800" y="2776538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solidFill>
                  <a:schemeClr val="hlink"/>
                </a:solidFill>
                <a:latin typeface="Arial" pitchFamily="34" charset="0"/>
              </a:rPr>
              <a:t>Nên làm</a:t>
            </a: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285750" y="6062663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solidFill>
                  <a:schemeClr val="hlink"/>
                </a:solidFill>
                <a:latin typeface="Arial" pitchFamily="34" charset="0"/>
              </a:rPr>
              <a:t>Không nên làm</a:t>
            </a: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3324225" y="6086475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solidFill>
                  <a:schemeClr val="hlink"/>
                </a:solidFill>
                <a:latin typeface="Arial" pitchFamily="34" charset="0"/>
              </a:rPr>
              <a:t>Nên làm</a:t>
            </a: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6400800" y="6057900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solidFill>
                  <a:schemeClr val="hlink"/>
                </a:solidFill>
                <a:latin typeface="Arial" pitchFamily="34" charset="0"/>
              </a:rPr>
              <a:t>Nên làm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4288" y="3352800"/>
            <a:ext cx="3033712" cy="2667000"/>
            <a:chOff x="9" y="2211"/>
            <a:chExt cx="1872" cy="1536"/>
          </a:xfrm>
        </p:grpSpPr>
        <p:pic>
          <p:nvPicPr>
            <p:cNvPr id="22544" name="Picture 16" descr="0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" y="2211"/>
              <a:ext cx="1872" cy="1536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2545" name="WordArt 17"/>
            <p:cNvSpPr>
              <a:spLocks noChangeArrowheads="1" noChangeShapeType="1" noTextEdit="1"/>
            </p:cNvSpPr>
            <p:nvPr/>
          </p:nvSpPr>
          <p:spPr bwMode="auto">
            <a:xfrm rot="5400000">
              <a:off x="1705" y="3539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2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0" y="185738"/>
            <a:ext cx="3200400" cy="2481262"/>
            <a:chOff x="27" y="117"/>
            <a:chExt cx="1941" cy="1563"/>
          </a:xfrm>
        </p:grpSpPr>
        <p:pic>
          <p:nvPicPr>
            <p:cNvPr id="22547" name="Picture 19" descr="0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" y="117"/>
              <a:ext cx="1941" cy="1563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2548" name="WordArt 20"/>
            <p:cNvSpPr>
              <a:spLocks noChangeArrowheads="1" noChangeShapeType="1" noTextEdit="1"/>
            </p:cNvSpPr>
            <p:nvPr/>
          </p:nvSpPr>
          <p:spPr bwMode="auto">
            <a:xfrm rot="5400000">
              <a:off x="1729" y="1487"/>
              <a:ext cx="98" cy="99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1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152775" y="185738"/>
            <a:ext cx="2938463" cy="2481262"/>
            <a:chOff x="1986" y="117"/>
            <a:chExt cx="1851" cy="1563"/>
          </a:xfrm>
        </p:grpSpPr>
        <p:pic>
          <p:nvPicPr>
            <p:cNvPr id="22550" name="Picture 22" descr="0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86" y="117"/>
              <a:ext cx="1851" cy="1563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2551" name="WordArt 23"/>
            <p:cNvSpPr>
              <a:spLocks noChangeArrowheads="1" noChangeShapeType="1" noTextEdit="1"/>
            </p:cNvSpPr>
            <p:nvPr/>
          </p:nvSpPr>
          <p:spPr bwMode="auto">
            <a:xfrm rot="5400000">
              <a:off x="3577" y="1484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3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6096000" y="190500"/>
            <a:ext cx="3048000" cy="2476500"/>
            <a:chOff x="3846" y="120"/>
            <a:chExt cx="1872" cy="1560"/>
          </a:xfrm>
        </p:grpSpPr>
        <p:pic>
          <p:nvPicPr>
            <p:cNvPr id="22553" name="Picture 25" descr="1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46" y="120"/>
              <a:ext cx="1872" cy="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4" name="WordArt 26"/>
            <p:cNvSpPr>
              <a:spLocks noChangeArrowheads="1" noChangeShapeType="1" noTextEdit="1"/>
            </p:cNvSpPr>
            <p:nvPr/>
          </p:nvSpPr>
          <p:spPr bwMode="auto">
            <a:xfrm rot="5400000">
              <a:off x="5593" y="1532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/>
      <p:bldP spid="22538" grpId="0"/>
      <p:bldP spid="22539" grpId="0"/>
      <p:bldP spid="22540" grpId="0"/>
      <p:bldP spid="22541" grpId="0"/>
      <p:bldP spid="225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5" descr="Nguyen_nhan_lam_nuoc_bi_o_nhiem"/>
          <p:cNvPicPr>
            <a:picLocks noChangeAspect="1" noChangeArrowheads="1"/>
          </p:cNvPicPr>
          <p:nvPr/>
        </p:nvPicPr>
        <p:blipFill>
          <a:blip r:embed="rId2"/>
          <a:srcRect l="51134" t="34000" b="34000"/>
          <a:stretch>
            <a:fillRect/>
          </a:stretch>
        </p:blipFill>
        <p:spPr>
          <a:xfrm>
            <a:off x="0" y="0"/>
            <a:ext cx="6858000" cy="48768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Bao_ve_bau_khong_khi_trong_sach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44792"/>
          <a:stretch>
            <a:fillRect/>
          </a:stretch>
        </p:blipFill>
        <p:spPr>
          <a:xfrm>
            <a:off x="0" y="990600"/>
            <a:ext cx="4953000" cy="7848600"/>
          </a:xfrm>
          <a:noFill/>
          <a:ln/>
        </p:spPr>
      </p:pic>
      <p:pic>
        <p:nvPicPr>
          <p:cNvPr id="27653" name="Picture 5" descr="Nguyen_nhan_lam_nuoc_bi_o_nhiem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 l="51134" t="34000" b="34000"/>
          <a:stretch>
            <a:fillRect/>
          </a:stretch>
        </p:blipFill>
        <p:spPr>
          <a:xfrm>
            <a:off x="4800600" y="304800"/>
            <a:ext cx="4343400" cy="3124200"/>
          </a:xfrm>
          <a:noFill/>
          <a:ln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828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WordArt 2"/>
          <p:cNvSpPr>
            <a:spLocks noChangeArrowheads="1" noChangeShapeType="1" noTextEdit="1"/>
          </p:cNvSpPr>
          <p:nvPr/>
        </p:nvSpPr>
        <p:spPr bwMode="auto">
          <a:xfrm>
            <a:off x="990600" y="2133600"/>
            <a:ext cx="74676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.VnTime"/>
            </a:endParaRPr>
          </a:p>
        </p:txBody>
      </p:sp>
      <p:pic>
        <p:nvPicPr>
          <p:cNvPr id="1029" name="Picture 3" descr="Bauernb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5434013"/>
            <a:ext cx="5181600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4" descr="A02102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7696200" y="0"/>
            <a:ext cx="1447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5" descr="A02102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0" y="3581400"/>
            <a:ext cx="1752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7145338" y="4648200"/>
          <a:ext cx="1998662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7" imgW="1999440" imgH="1831320" progId="">
                  <p:embed/>
                </p:oleObj>
              </mc:Choice>
              <mc:Fallback>
                <p:oleObj name="Clip" r:id="rId7" imgW="1999440" imgH="183132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38" y="4648200"/>
                        <a:ext cx="1998662" cy="220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7" descr="POINSET2"/>
          <p:cNvPicPr>
            <a:picLocks noGrp="1" noChangeAspect="1" noChangeArrowheads="1"/>
          </p:cNvPicPr>
          <p:nvPr>
            <p:ph type="title"/>
          </p:nvPr>
        </p:nvPicPr>
        <p:blipFill>
          <a:blip r:embed="rId9"/>
          <a:srcRect/>
          <a:stretch>
            <a:fillRect/>
          </a:stretch>
        </p:blipFill>
        <p:spPr>
          <a:xfrm>
            <a:off x="0" y="0"/>
            <a:ext cx="2667000" cy="2362200"/>
          </a:xfrm>
          <a:noFill/>
        </p:spPr>
      </p:pic>
      <p:pic>
        <p:nvPicPr>
          <p:cNvPr id="1033" name="Picture 8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14600" y="533400"/>
            <a:ext cx="121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9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67400" y="685800"/>
            <a:ext cx="121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67200" y="685800"/>
            <a:ext cx="121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24000" y="1828800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Cô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trẻ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cùng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</a:rPr>
              <a:t> : “Cho </a:t>
            </a:r>
            <a:r>
              <a:rPr lang="en-US" sz="4400" b="1" dirty="0" err="1" smtClean="0">
                <a:solidFill>
                  <a:srgbClr val="FF0000"/>
                </a:solidFill>
              </a:rPr>
              <a:t>tôi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làm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mưa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với</a:t>
            </a:r>
            <a:r>
              <a:rPr lang="en-US" sz="4400" b="1" dirty="0" smtClean="0">
                <a:solidFill>
                  <a:srgbClr val="FF0000"/>
                </a:solidFill>
              </a:rPr>
              <a:t>”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12" name="cho toi di lam mua vo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4572000" y="388620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06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6" descr="Bấm xem ảnh ở cửa sổ mới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286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Giáo án 2013- 2014\Hoan_Ki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53000"/>
            <a:ext cx="1447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5181600"/>
            <a:ext cx="137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anim1690[1]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6248400"/>
            <a:ext cx="510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3276600" y="50292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0" y="1524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7162800" y="1524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3733800" y="9906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3733800" y="685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3124200" y="838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40" name="AutoShape 12"/>
          <p:cNvSpPr>
            <a:spLocks noChangeArrowheads="1"/>
          </p:cNvSpPr>
          <p:nvPr/>
        </p:nvSpPr>
        <p:spPr bwMode="auto">
          <a:xfrm>
            <a:off x="3505200" y="1143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>
            <a:off x="3352800" y="457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1447800" y="35814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>
            <a:off x="19050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>
            <a:off x="1447800" y="4572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auto">
          <a:xfrm>
            <a:off x="1143000" y="4038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46" name="AutoShape 18"/>
          <p:cNvSpPr>
            <a:spLocks noChangeArrowheads="1"/>
          </p:cNvSpPr>
          <p:nvPr/>
        </p:nvSpPr>
        <p:spPr bwMode="auto">
          <a:xfrm>
            <a:off x="762000" y="4191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47" name="AutoShape 19"/>
          <p:cNvSpPr>
            <a:spLocks noChangeArrowheads="1"/>
          </p:cNvSpPr>
          <p:nvPr/>
        </p:nvSpPr>
        <p:spPr bwMode="auto">
          <a:xfrm>
            <a:off x="7239000" y="3733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48" name="AutoShape 20"/>
          <p:cNvSpPr>
            <a:spLocks noChangeArrowheads="1"/>
          </p:cNvSpPr>
          <p:nvPr/>
        </p:nvSpPr>
        <p:spPr bwMode="auto">
          <a:xfrm>
            <a:off x="69342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49" name="AutoShape 21"/>
          <p:cNvSpPr>
            <a:spLocks noChangeArrowheads="1"/>
          </p:cNvSpPr>
          <p:nvPr/>
        </p:nvSpPr>
        <p:spPr bwMode="auto">
          <a:xfrm>
            <a:off x="76200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50" name="AutoShape 22"/>
          <p:cNvSpPr>
            <a:spLocks noChangeArrowheads="1"/>
          </p:cNvSpPr>
          <p:nvPr/>
        </p:nvSpPr>
        <p:spPr bwMode="auto">
          <a:xfrm>
            <a:off x="7239000" y="4648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51" name="AutoShape 23"/>
          <p:cNvSpPr>
            <a:spLocks noChangeArrowheads="1"/>
          </p:cNvSpPr>
          <p:nvPr/>
        </p:nvSpPr>
        <p:spPr bwMode="auto">
          <a:xfrm>
            <a:off x="7315200" y="5486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52" name="AutoShape 24"/>
          <p:cNvSpPr>
            <a:spLocks noChangeArrowheads="1"/>
          </p:cNvSpPr>
          <p:nvPr/>
        </p:nvSpPr>
        <p:spPr bwMode="auto">
          <a:xfrm>
            <a:off x="1752600" y="21336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53" name="AutoShape 25"/>
          <p:cNvSpPr>
            <a:spLocks noChangeArrowheads="1"/>
          </p:cNvSpPr>
          <p:nvPr/>
        </p:nvSpPr>
        <p:spPr bwMode="auto">
          <a:xfrm>
            <a:off x="3581400" y="9906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AutoShape 26"/>
          <p:cNvSpPr>
            <a:spLocks noChangeArrowheads="1"/>
          </p:cNvSpPr>
          <p:nvPr/>
        </p:nvSpPr>
        <p:spPr bwMode="auto">
          <a:xfrm>
            <a:off x="6400800" y="23622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578" name="Picture 27" descr="star_taking_a_bow_hg_cl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42672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9" name="Picture 28" descr="star_taking_a_bow_hg_cl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3568700"/>
            <a:ext cx="20574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0" name="Picture 29" descr="star_taking_a_bow_hg_cl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0"/>
            <a:ext cx="18288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81" name="WordArt 30"/>
          <p:cNvSpPr>
            <a:spLocks noChangeArrowheads="1" noChangeShapeType="1" noTextEdit="1"/>
          </p:cNvSpPr>
          <p:nvPr/>
        </p:nvSpPr>
        <p:spPr bwMode="auto">
          <a:xfrm>
            <a:off x="762000" y="914400"/>
            <a:ext cx="7391400" cy="3657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23583" name="Picture 37" descr="star_taking_a_bow_hg_cl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3200400"/>
            <a:ext cx="1143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1295400" y="1752600"/>
            <a:ext cx="662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PHần</a:t>
            </a:r>
            <a:r>
              <a:rPr lang="en-US" sz="6000" b="1" dirty="0" smtClean="0">
                <a:solidFill>
                  <a:srgbClr val="FF0000"/>
                </a:solidFill>
              </a:rPr>
              <a:t> 2 : </a:t>
            </a:r>
            <a:r>
              <a:rPr lang="en-US" sz="6000" b="1" dirty="0" err="1" smtClean="0">
                <a:solidFill>
                  <a:srgbClr val="FF0000"/>
                </a:solidFill>
              </a:rPr>
              <a:t>Khám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phá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tính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chất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của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nước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4191000"/>
            <a:ext cx="274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5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25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25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225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225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225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5" grpId="0" animBg="1"/>
      <p:bldP spid="22536" grpId="0" animBg="1"/>
      <p:bldP spid="22537" grpId="0" animBg="1"/>
      <p:bldP spid="22538" grpId="0" animBg="1"/>
      <p:bldP spid="22539" grpId="0" animBg="1"/>
      <p:bldP spid="22540" grpId="0" animBg="1"/>
      <p:bldP spid="22541" grpId="0" animBg="1"/>
      <p:bldP spid="22542" grpId="0" animBg="1"/>
      <p:bldP spid="22543" grpId="0" animBg="1"/>
      <p:bldP spid="22544" grpId="0" animBg="1"/>
      <p:bldP spid="22545" grpId="0" animBg="1"/>
      <p:bldP spid="22546" grpId="0" animBg="1"/>
      <p:bldP spid="22547" grpId="0" animBg="1"/>
      <p:bldP spid="22548" grpId="0" animBg="1"/>
      <p:bldP spid="22549" grpId="0" animBg="1"/>
      <p:bldP spid="22550" grpId="0" animBg="1"/>
      <p:bldP spid="22551" grpId="0" animBg="1"/>
      <p:bldP spid="22552" grpId="0" animBg="1"/>
      <p:bldP spid="22553" grpId="0" animBg="1"/>
      <p:bldP spid="225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70</Words>
  <Application>Microsoft Office PowerPoint</Application>
  <PresentationFormat>On-screen Show (4:3)</PresentationFormat>
  <Paragraphs>17</Paragraphs>
  <Slides>13</Slides>
  <Notes>0</Notes>
  <HiddenSlides>0</HiddenSlides>
  <MMClips>4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.VnTime</vt:lpstr>
      <vt:lpstr>Arial</vt:lpstr>
      <vt:lpstr>Arial Black</vt:lpstr>
      <vt:lpstr>Calibri</vt:lpstr>
      <vt:lpstr>Tahoma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thuy</dc:creator>
  <cp:lastModifiedBy>ghhs</cp:lastModifiedBy>
  <cp:revision>10</cp:revision>
  <dcterms:created xsi:type="dcterms:W3CDTF">2014-04-16T12:48:06Z</dcterms:created>
  <dcterms:modified xsi:type="dcterms:W3CDTF">2024-07-20T01:36:09Z</dcterms:modified>
</cp:coreProperties>
</file>