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731" y="677917"/>
            <a:ext cx="1187594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Lĩnh</a:t>
            </a:r>
            <a:r>
              <a:rPr lang="en-US" sz="7200" dirty="0" smtClean="0"/>
              <a:t> </a:t>
            </a:r>
            <a:r>
              <a:rPr lang="en-US" sz="7200" dirty="0" err="1" smtClean="0"/>
              <a:t>vực</a:t>
            </a:r>
            <a:r>
              <a:rPr lang="en-US" sz="7200" dirty="0" smtClean="0"/>
              <a:t> </a:t>
            </a:r>
            <a:r>
              <a:rPr lang="en-US" sz="7200" dirty="0" err="1" smtClean="0"/>
              <a:t>phát</a:t>
            </a:r>
            <a:r>
              <a:rPr lang="en-US" sz="7200" dirty="0" smtClean="0"/>
              <a:t> </a:t>
            </a:r>
            <a:r>
              <a:rPr lang="en-US" sz="7200" dirty="0" err="1" smtClean="0"/>
              <a:t>triển</a:t>
            </a:r>
            <a:r>
              <a:rPr lang="en-US" sz="7200" dirty="0" smtClean="0"/>
              <a:t> </a:t>
            </a:r>
            <a:r>
              <a:rPr lang="en-US" sz="7200" dirty="0" err="1" smtClean="0"/>
              <a:t>nhận</a:t>
            </a:r>
            <a:r>
              <a:rPr lang="en-US" sz="7200" dirty="0" smtClean="0"/>
              <a:t> </a:t>
            </a:r>
            <a:r>
              <a:rPr lang="en-US" sz="7200" dirty="0" err="1" smtClean="0"/>
              <a:t>thức</a:t>
            </a:r>
            <a:endParaRPr lang="en-US" sz="7200" dirty="0"/>
          </a:p>
          <a:p>
            <a:endParaRPr lang="en-US" sz="7200" dirty="0"/>
          </a:p>
          <a:p>
            <a:pPr algn="ctr"/>
            <a:r>
              <a:rPr lang="en-US" sz="4000" dirty="0" smtClean="0"/>
              <a:t> </a:t>
            </a:r>
            <a:r>
              <a:rPr lang="en-US" sz="5400" dirty="0" err="1" smtClean="0"/>
              <a:t>Đề</a:t>
            </a:r>
            <a:r>
              <a:rPr lang="en-US" sz="5400" dirty="0" smtClean="0"/>
              <a:t> </a:t>
            </a:r>
            <a:r>
              <a:rPr lang="en-US" sz="5400" dirty="0" err="1" smtClean="0"/>
              <a:t>tài</a:t>
            </a:r>
            <a:r>
              <a:rPr lang="en-US" sz="5400" dirty="0" smtClean="0"/>
              <a:t> : </a:t>
            </a:r>
            <a:r>
              <a:rPr lang="en-US" sz="5400" dirty="0" err="1" smtClean="0"/>
              <a:t>Khám</a:t>
            </a:r>
            <a:r>
              <a:rPr lang="en-US" sz="5400" dirty="0" smtClean="0"/>
              <a:t> </a:t>
            </a:r>
            <a:r>
              <a:rPr lang="en-US" sz="5400" dirty="0" err="1" smtClean="0"/>
              <a:t>Phá</a:t>
            </a:r>
            <a:r>
              <a:rPr lang="en-US" sz="5400" dirty="0" smtClean="0"/>
              <a:t> </a:t>
            </a:r>
            <a:r>
              <a:rPr lang="en-US" sz="5400" dirty="0" err="1" smtClean="0"/>
              <a:t>bé</a:t>
            </a:r>
            <a:r>
              <a:rPr lang="en-US" sz="5400" dirty="0" smtClean="0"/>
              <a:t> </a:t>
            </a:r>
            <a:r>
              <a:rPr lang="en-US" sz="5400" dirty="0" err="1" smtClean="0"/>
              <a:t>bảo</a:t>
            </a:r>
            <a:r>
              <a:rPr lang="en-US" sz="5400" dirty="0" smtClean="0"/>
              <a:t> </a:t>
            </a:r>
            <a:r>
              <a:rPr lang="en-US" sz="5400" dirty="0" err="1" smtClean="0"/>
              <a:t>vệ</a:t>
            </a:r>
            <a:r>
              <a:rPr lang="en-US" sz="5400" dirty="0" smtClean="0"/>
              <a:t> </a:t>
            </a:r>
            <a:r>
              <a:rPr lang="en-US" sz="5400" dirty="0" err="1" smtClean="0"/>
              <a:t>Môi</a:t>
            </a:r>
            <a:r>
              <a:rPr lang="en-US" sz="5400" dirty="0" smtClean="0"/>
              <a:t> </a:t>
            </a:r>
            <a:r>
              <a:rPr lang="en-US" sz="5400" dirty="0" err="1" smtClean="0"/>
              <a:t>Trường</a:t>
            </a:r>
            <a:r>
              <a:rPr lang="en-US" sz="5400" dirty="0" smtClean="0"/>
              <a:t> </a:t>
            </a:r>
          </a:p>
          <a:p>
            <a:endParaRPr lang="en-US" sz="4800" dirty="0" smtClean="0"/>
          </a:p>
          <a:p>
            <a:r>
              <a:rPr lang="en-US" sz="4000" dirty="0" smtClean="0"/>
              <a:t>              </a:t>
            </a:r>
            <a:r>
              <a:rPr lang="en-US" sz="4000" dirty="0" err="1" smtClean="0"/>
              <a:t>Lứa</a:t>
            </a:r>
            <a:r>
              <a:rPr lang="en-US" sz="4000" dirty="0" smtClean="0"/>
              <a:t> </a:t>
            </a:r>
            <a:r>
              <a:rPr lang="en-US" sz="4000" dirty="0" err="1" smtClean="0"/>
              <a:t>tuổi</a:t>
            </a:r>
            <a:r>
              <a:rPr lang="en-US" sz="4000" dirty="0" smtClean="0"/>
              <a:t>: MGN </a:t>
            </a:r>
          </a:p>
          <a:p>
            <a:r>
              <a:rPr lang="en-US" sz="4000" dirty="0" smtClean="0"/>
              <a:t>              GV: </a:t>
            </a:r>
            <a:r>
              <a:rPr lang="en-US" sz="4000" dirty="0" err="1" smtClean="0"/>
              <a:t>Nguyễn</a:t>
            </a:r>
            <a:r>
              <a:rPr lang="en-US" sz="4000" dirty="0" smtClean="0"/>
              <a:t> </a:t>
            </a:r>
            <a:r>
              <a:rPr lang="en-US" sz="4000" dirty="0" err="1" smtClean="0"/>
              <a:t>Hương</a:t>
            </a:r>
            <a:r>
              <a:rPr lang="en-US" sz="4000" dirty="0" smtClean="0"/>
              <a:t> Sen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230415"/>
            <a:ext cx="5360933" cy="609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31" y="230415"/>
            <a:ext cx="5364945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182460"/>
            <a:ext cx="5470634" cy="645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45" y="401776"/>
            <a:ext cx="547468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1" y="333703"/>
            <a:ext cx="5880538" cy="588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28" y="458942"/>
            <a:ext cx="5883150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63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236472"/>
            <a:ext cx="5918632" cy="6296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287" y="236471"/>
            <a:ext cx="5838496" cy="62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0" y="211083"/>
            <a:ext cx="9751629" cy="6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122</Words>
  <Application>Microsoft Office PowerPoint</Application>
  <PresentationFormat>Widescreen</PresentationFormat>
  <Paragraphs>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ghhs</cp:lastModifiedBy>
  <cp:revision>18</cp:revision>
  <cp:lastPrinted>2024-05-14T02:19:20Z</cp:lastPrinted>
  <dcterms:created xsi:type="dcterms:W3CDTF">2023-03-29T02:46:25Z</dcterms:created>
  <dcterms:modified xsi:type="dcterms:W3CDTF">2024-07-20T01:32:59Z</dcterms:modified>
</cp:coreProperties>
</file>