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8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8929" y="1920895"/>
            <a:ext cx="61534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co-va-me-be-thanh-ngan-nhac-thieu-nhi-vui-nhon-hay-nhat-2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5149" y="2885042"/>
            <a:ext cx="5241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-thieu-nhi-thieu-nhi-music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5149" y="5285701"/>
            <a:ext cx="609600" cy="609600"/>
          </a:xfrm>
          <a:prstGeom prst="rect">
            <a:avLst/>
          </a:prstGeom>
        </p:spPr>
      </p:pic>
      <p:pic>
        <p:nvPicPr>
          <p:cNvPr id="7" name="nhac-thieu-nhi-thieu-nhi-music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4202" y="5285701"/>
            <a:ext cx="609600" cy="609600"/>
          </a:xfrm>
          <a:prstGeom prst="rect">
            <a:avLst/>
          </a:prstGeom>
        </p:spPr>
      </p:pic>
      <p:pic>
        <p:nvPicPr>
          <p:cNvPr id="8" name="nhac-thieu-nhi-thieu-nhi-music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1689" y="5256720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5724" y="19965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CHỨC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6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6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52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8318" y="2254340"/>
            <a:ext cx="593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guyen-thi-nhung-7n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124</Words>
  <Application>Microsoft Office PowerPoint</Application>
  <PresentationFormat>Widescreen</PresentationFormat>
  <Paragraphs>20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57</cp:revision>
  <dcterms:created xsi:type="dcterms:W3CDTF">2022-04-27T15:39:45Z</dcterms:created>
  <dcterms:modified xsi:type="dcterms:W3CDTF">2024-07-20T14:53:49Z</dcterms:modified>
</cp:coreProperties>
</file>