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65" r:id="rId5"/>
    <p:sldId id="270" r:id="rId6"/>
    <p:sldId id="272" r:id="rId7"/>
    <p:sldId id="268" r:id="rId8"/>
    <p:sldId id="27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4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3.mp4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2023 - 2024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6275" y="418636"/>
            <a:ext cx="6353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 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09158" y="2136339"/>
            <a:ext cx="2699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696868"/>
                </a:solidFill>
                <a:latin typeface="+mj-lt"/>
              </a:rPr>
              <a:t>Câu</a:t>
            </a:r>
            <a:r>
              <a:rPr lang="en-US" sz="2000" dirty="0" smtClean="0">
                <a:solidFill>
                  <a:srgbClr val="696868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696868"/>
                </a:solidFill>
                <a:latin typeface="+mj-lt"/>
              </a:rPr>
              <a:t>đố</a:t>
            </a:r>
            <a:r>
              <a:rPr lang="en-US" sz="2000" dirty="0" smtClean="0">
                <a:solidFill>
                  <a:srgbClr val="696868"/>
                </a:solidFill>
                <a:latin typeface="+mj-lt"/>
              </a:rPr>
              <a:t> </a:t>
            </a:r>
          </a:p>
          <a:p>
            <a:pPr algn="ctr"/>
            <a:r>
              <a:rPr lang="vi-VN" sz="2000" dirty="0" smtClean="0">
                <a:solidFill>
                  <a:srgbClr val="696868"/>
                </a:solidFill>
                <a:latin typeface="+mj-lt"/>
              </a:rPr>
              <a:t>Giống </a:t>
            </a:r>
            <a:r>
              <a:rPr lang="vi-VN" sz="2000" dirty="0">
                <a:solidFill>
                  <a:srgbClr val="696868"/>
                </a:solidFill>
                <a:latin typeface="+mj-lt"/>
              </a:rPr>
              <a:t>hệt như em bé</a:t>
            </a:r>
          </a:p>
          <a:p>
            <a:pPr algn="ctr"/>
            <a:r>
              <a:rPr lang="vi-VN" sz="2000" dirty="0">
                <a:solidFill>
                  <a:srgbClr val="696868"/>
                </a:solidFill>
                <a:latin typeface="+mj-lt"/>
              </a:rPr>
              <a:t>Đủ mặt mũi chân tay</a:t>
            </a:r>
          </a:p>
          <a:p>
            <a:pPr algn="ctr"/>
            <a:r>
              <a:rPr lang="vi-VN" sz="2000" dirty="0">
                <a:solidFill>
                  <a:srgbClr val="696868"/>
                </a:solidFill>
                <a:latin typeface="+mj-lt"/>
              </a:rPr>
              <a:t>Đặt xuống là ngủ ngay</a:t>
            </a:r>
          </a:p>
          <a:p>
            <a:pPr algn="ctr"/>
            <a:r>
              <a:rPr lang="vi-VN" sz="2000" dirty="0">
                <a:solidFill>
                  <a:srgbClr val="696868"/>
                </a:solidFill>
                <a:latin typeface="+mj-lt"/>
              </a:rPr>
              <a:t>Không đòi ăn đòi bế</a:t>
            </a:r>
          </a:p>
          <a:p>
            <a:pPr algn="ctr"/>
            <a:r>
              <a:rPr lang="vi-VN" sz="2000" dirty="0">
                <a:solidFill>
                  <a:srgbClr val="696868"/>
                </a:solidFill>
                <a:latin typeface="+mj-lt"/>
              </a:rPr>
              <a:t>Đố bé biết là gì ?</a:t>
            </a:r>
            <a:endParaRPr lang="vi-VN" sz="2000" b="0" i="0" dirty="0">
              <a:solidFill>
                <a:srgbClr val="696868"/>
              </a:solidFill>
              <a:effectLst/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85" y="1705452"/>
            <a:ext cx="3445329" cy="34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03" y="2534637"/>
            <a:ext cx="79239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2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PHƯƠNG PHÁP, </a:t>
            </a:r>
            <a:r>
              <a:rPr lang="en-US" sz="3200" b="1" u="sng" smtClean="0">
                <a:solidFill>
                  <a:srgbClr val="0070C0"/>
                </a:solidFill>
                <a:latin typeface="Nunito Black" panose="00000A00000000000000" pitchFamily="2" charset="0"/>
              </a:rPr>
              <a:t>HÌNH THỨC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TỔ CHỨC</a:t>
            </a:r>
            <a:endParaRPr lang="en-US" sz="32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5149" y="2318197"/>
            <a:ext cx="524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em-bup-be-beat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6028" y="381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262" y="2711554"/>
            <a:ext cx="8509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Lần</a:t>
            </a:r>
            <a:r>
              <a:rPr lang="en-US" sz="4800" dirty="0" smtClean="0">
                <a:solidFill>
                  <a:srgbClr val="FF0000"/>
                </a:solidFill>
              </a:rPr>
              <a:t> 2 : </a:t>
            </a:r>
            <a:r>
              <a:rPr lang="en-US" sz="4800" dirty="0" err="1" smtClean="0">
                <a:solidFill>
                  <a:srgbClr val="FF0000"/>
                </a:solidFill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nghe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giai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điệu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bài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em-bup-be-beat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6028" y="381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6383" y="2575775"/>
            <a:ext cx="5116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</a:rPr>
              <a:t> 3 :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em-bup-be-beat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6028" y="381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52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2118" y="0"/>
            <a:ext cx="593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32901" y="103427"/>
            <a:ext cx="609600" cy="609600"/>
          </a:xfrm>
          <a:prstGeom prst="rect">
            <a:avLst/>
          </a:prstGeom>
        </p:spPr>
      </p:pic>
      <p:pic>
        <p:nvPicPr>
          <p:cNvPr id="5" name="Bài Hát Búp Bê ♫ Nhạc Thiếu Nhi Vui Nhộn Cho Trẻ Mầm No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816454"/>
            <a:ext cx="12050486" cy="60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2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1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1757" y="1028700"/>
            <a:ext cx="544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161</Words>
  <Application>Microsoft Office PowerPoint</Application>
  <PresentationFormat>Widescreen</PresentationFormat>
  <Paragraphs>28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54</cp:revision>
  <dcterms:created xsi:type="dcterms:W3CDTF">2022-04-27T15:39:45Z</dcterms:created>
  <dcterms:modified xsi:type="dcterms:W3CDTF">2024-07-20T14:10:47Z</dcterms:modified>
</cp:coreProperties>
</file>