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85" d="100"/>
          <a:sy n="85" d="100"/>
        </p:scale>
        <p:origin x="270" y="84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  <a:endParaRPr lang="en-US" sz="6000" b="1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9" y="0"/>
            <a:ext cx="1421985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4512791"/>
            <a:ext cx="528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Gv</a:t>
            </a:r>
            <a:r>
              <a:rPr lang="en-US" sz="3600" smtClean="0"/>
              <a:t>: </a:t>
            </a:r>
            <a:r>
              <a:rPr lang="en-US" sz="3600" dirty="0" err="1" smtClean="0"/>
              <a:t>Nguyễn</a:t>
            </a:r>
            <a:r>
              <a:rPr lang="en-US" sz="3600" dirty="0" smtClean="0"/>
              <a:t> </a:t>
            </a:r>
            <a:r>
              <a:rPr lang="en-US" sz="3600" dirty="0" err="1" smtClean="0"/>
              <a:t>Hương</a:t>
            </a:r>
            <a:r>
              <a:rPr lang="en-US" sz="3600" dirty="0" smtClean="0"/>
              <a:t> Sen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98925" y="4653844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119</Words>
  <Application>Microsoft Office PowerPoint</Application>
  <PresentationFormat>On-screen Show (4:3)</PresentationFormat>
  <Paragraphs>28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ghhs</cp:lastModifiedBy>
  <cp:revision>385</cp:revision>
  <dcterms:created xsi:type="dcterms:W3CDTF">2009-10-23T09:00:00Z</dcterms:created>
  <dcterms:modified xsi:type="dcterms:W3CDTF">2024-07-20T01:42:48Z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