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4" autoAdjust="0"/>
    <p:restoredTop sz="94624" autoAdjust="0"/>
  </p:normalViewPr>
  <p:slideViewPr>
    <p:cSldViewPr>
      <p:cViewPr varScale="1">
        <p:scale>
          <a:sx n="63" d="100"/>
          <a:sy n="63" d="100"/>
        </p:scale>
        <p:origin x="134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2BD40-A7C2-43B5-8B03-C770AE7DC79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A82AC-703C-4E5A-B840-7722DCD5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96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A82AC-703C-4E5A-B840-7722DCD5B11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C15D8F-997B-49F5-9D15-221AA735C26F}" type="datetimeFigureOut">
              <a:rPr lang="en-US" smtClean="0"/>
              <a:pPr/>
              <a:t>7/19/2024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6A047E-4182-4D73-B546-F56C7604A44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audio" Target="file:///C:\Users\User\Downloads\Hoa%20Tay%20-%20Van%20Anh%20(Nhac%20Thieu%20Nhi)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3.png"/><Relationship Id="rId3" Type="http://schemas.openxmlformats.org/officeDocument/2006/relationships/image" Target="../media/image11.png"/><Relationship Id="rId7" Type="http://schemas.openxmlformats.org/officeDocument/2006/relationships/image" Target="../media/image4.png"/><Relationship Id="rId12" Type="http://schemas.openxmlformats.org/officeDocument/2006/relationships/image" Target="../media/image22.png"/><Relationship Id="rId17" Type="http://schemas.openxmlformats.org/officeDocument/2006/relationships/image" Target="../media/image25.png"/><Relationship Id="rId2" Type="http://schemas.openxmlformats.org/officeDocument/2006/relationships/image" Target="../media/image14.png"/><Relationship Id="rId16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1.png"/><Relationship Id="rId5" Type="http://schemas.openxmlformats.org/officeDocument/2006/relationships/image" Target="../media/image17.png"/><Relationship Id="rId15" Type="http://schemas.openxmlformats.org/officeDocument/2006/relationships/image" Target="../media/image6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20.png"/><Relationship Id="rId1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667000"/>
            <a:ext cx="3657600" cy="1582621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ĐỀ TÀI: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VẼ THEO ĐỀ TÀI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Placeholder 7" descr="xoa ngay.png"/>
          <p:cNvPicPr>
            <a:picLocks noGrp="1" noChangeAspect="1"/>
          </p:cNvPicPr>
          <p:nvPr>
            <p:ph type="pic" idx="1"/>
          </p:nvPr>
        </p:nvPicPr>
        <p:blipFill>
          <a:blip r:embed="rId4"/>
          <a:srcRect l="5435" r="5435"/>
          <a:stretch>
            <a:fillRect/>
          </a:stretch>
        </p:blipFill>
        <p:spPr>
          <a:xfrm rot="420000">
            <a:off x="4303562" y="2324143"/>
            <a:ext cx="4618038" cy="3932238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81000" y="4678680"/>
            <a:ext cx="5867400" cy="217932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Bùi Thị Hoa</a:t>
            </a:r>
            <a:endParaRPr lang="en-US" sz="2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MG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sz="2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2024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286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PHÒNG GIÁO DỤC VÀ ĐÀO TẠO </a:t>
            </a:r>
            <a:r>
              <a:rPr lang="en-US" b="1" smtClean="0">
                <a:solidFill>
                  <a:srgbClr val="7030A0"/>
                </a:solidFill>
              </a:rPr>
              <a:t>QUẬN </a:t>
            </a:r>
            <a:r>
              <a:rPr lang="en-US" b="1" smtClean="0">
                <a:solidFill>
                  <a:srgbClr val="7030A0"/>
                </a:solidFill>
              </a:rPr>
              <a:t>LONG BIÊN</a:t>
            </a:r>
            <a:endParaRPr lang="en-US" b="1" dirty="0" smtClean="0">
              <a:solidFill>
                <a:srgbClr val="7030A0"/>
              </a:solidFill>
            </a:endParaRP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TRƯỜNG </a:t>
            </a:r>
            <a:r>
              <a:rPr lang="en-US" b="1" dirty="0">
                <a:solidFill>
                  <a:srgbClr val="7030A0"/>
                </a:solidFill>
              </a:rPr>
              <a:t>MMẪU GIÁO </a:t>
            </a:r>
            <a:r>
              <a:rPr lang="en-US" b="1">
                <a:solidFill>
                  <a:srgbClr val="7030A0"/>
                </a:solidFill>
              </a:rPr>
              <a:t>HOA </a:t>
            </a:r>
            <a:r>
              <a:rPr lang="en-US" b="1" smtClean="0">
                <a:solidFill>
                  <a:srgbClr val="7030A0"/>
                </a:solidFill>
              </a:rPr>
              <a:t>SỮA</a:t>
            </a:r>
            <a:endParaRPr lang="en-US" b="1" dirty="0" smtClean="0">
              <a:solidFill>
                <a:srgbClr val="7030A0"/>
              </a:solidFill>
            </a:endParaRP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******************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2017" y="1141274"/>
            <a:ext cx="80672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dirty="0" err="1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Hoạt</a:t>
            </a:r>
            <a:r>
              <a:rPr lang="en-US" sz="5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vi-VN" sz="54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độ</a:t>
            </a:r>
            <a:r>
              <a:rPr lang="en-US" sz="5400" b="1" cap="all" dirty="0" err="1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ng</a:t>
            </a:r>
            <a:r>
              <a:rPr lang="en-US" sz="5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5400" b="1" cap="all" dirty="0" err="1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tạo</a:t>
            </a:r>
            <a:r>
              <a:rPr lang="en-US" sz="54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5400" b="1" cap="all" dirty="0" err="1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hình</a:t>
            </a:r>
            <a:endParaRPr lang="en-US" sz="5400" b="1" cap="all" spc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1" name="Hoa Tay - Van Anh (Nhac Thieu Nhi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-4572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8" showWhenStopped="0">
                <p:cTn id="32" fill="remove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ron va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676400"/>
            <a:ext cx="1828800" cy="1828800"/>
          </a:xfrm>
          <a:prstGeom prst="rect">
            <a:avLst/>
          </a:prstGeom>
        </p:spPr>
      </p:pic>
      <p:pic>
        <p:nvPicPr>
          <p:cNvPr id="8" name="Picture 7" descr="tam gia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425511">
            <a:off x="2734791" y="1011399"/>
            <a:ext cx="1086393" cy="943329"/>
          </a:xfrm>
          <a:prstGeom prst="rect">
            <a:avLst/>
          </a:prstGeom>
        </p:spPr>
      </p:pic>
      <p:pic>
        <p:nvPicPr>
          <p:cNvPr id="9" name="Picture 8" descr="tam gia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739915">
            <a:off x="1415264" y="1126803"/>
            <a:ext cx="1086393" cy="943329"/>
          </a:xfrm>
          <a:prstGeom prst="rect">
            <a:avLst/>
          </a:prstGeom>
        </p:spPr>
      </p:pic>
      <p:pic>
        <p:nvPicPr>
          <p:cNvPr id="13" name="Picture 12" descr="CN đỏ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876800" y="5257800"/>
            <a:ext cx="1371600" cy="457200"/>
          </a:xfrm>
          <a:prstGeom prst="rect">
            <a:avLst/>
          </a:prstGeom>
        </p:spPr>
      </p:pic>
      <p:pic>
        <p:nvPicPr>
          <p:cNvPr id="16" name="Picture 15" descr="tron de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95600" y="2133600"/>
            <a:ext cx="306693" cy="304800"/>
          </a:xfrm>
          <a:prstGeom prst="rect">
            <a:avLst/>
          </a:prstGeom>
        </p:spPr>
      </p:pic>
      <p:pic>
        <p:nvPicPr>
          <p:cNvPr id="17" name="Picture 16" descr="tron de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09800" y="2133600"/>
            <a:ext cx="306693" cy="304800"/>
          </a:xfrm>
          <a:prstGeom prst="rect">
            <a:avLst/>
          </a:prstGeom>
        </p:spPr>
      </p:pic>
      <p:pic>
        <p:nvPicPr>
          <p:cNvPr id="18" name="Picture 17" descr="tam giac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0800000">
            <a:off x="2438400" y="2971801"/>
            <a:ext cx="513806" cy="380998"/>
          </a:xfrm>
          <a:prstGeom prst="rect">
            <a:avLst/>
          </a:prstGeom>
        </p:spPr>
      </p:pic>
      <p:pic>
        <p:nvPicPr>
          <p:cNvPr id="15" name="Picture 14" descr="images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0" y="1905000"/>
            <a:ext cx="2971800" cy="2971800"/>
          </a:xfrm>
          <a:prstGeom prst="rect">
            <a:avLst/>
          </a:prstGeom>
        </p:spPr>
      </p:pic>
      <p:pic>
        <p:nvPicPr>
          <p:cNvPr id="20" name="Picture 19" descr="CN đỏ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3200400" y="4953000"/>
            <a:ext cx="1371600" cy="457200"/>
          </a:xfrm>
          <a:prstGeom prst="rect">
            <a:avLst/>
          </a:prstGeom>
        </p:spPr>
      </p:pic>
      <p:pic>
        <p:nvPicPr>
          <p:cNvPr id="21" name="Picture 20" descr="CN đỏ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3810000" y="5257800"/>
            <a:ext cx="1371600" cy="457200"/>
          </a:xfrm>
          <a:prstGeom prst="rect">
            <a:avLst/>
          </a:prstGeom>
        </p:spPr>
      </p:pic>
      <p:pic>
        <p:nvPicPr>
          <p:cNvPr id="22" name="Picture 21" descr="CN đỏ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5638800" y="5105400"/>
            <a:ext cx="1371600" cy="457200"/>
          </a:xfrm>
          <a:prstGeom prst="rect">
            <a:avLst/>
          </a:prstGeom>
        </p:spPr>
      </p:pic>
      <p:pic>
        <p:nvPicPr>
          <p:cNvPr id="23" name="Picture 22" descr="CN đỏ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167294">
            <a:off x="5994937" y="1545721"/>
            <a:ext cx="2730159" cy="22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4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irewall"/>
          <p:cNvSpPr>
            <a:spLocks noEditPoints="1" noChangeArrowheads="1"/>
          </p:cNvSpPr>
          <p:nvPr/>
        </p:nvSpPr>
        <p:spPr bwMode="auto">
          <a:xfrm>
            <a:off x="0" y="4419600"/>
            <a:ext cx="9144000" cy="24384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060 w 21600"/>
              <a:gd name="T7" fmla="*/ 10800 h 21600"/>
              <a:gd name="T8" fmla="*/ 21060 w 21600"/>
              <a:gd name="T9" fmla="*/ 21600 h 21600"/>
              <a:gd name="T10" fmla="*/ 10800 w 21600"/>
              <a:gd name="T11" fmla="*/ 21600 h 21600"/>
              <a:gd name="T12" fmla="*/ 540 w 21600"/>
              <a:gd name="T13" fmla="*/ 21600 h 21600"/>
              <a:gd name="T14" fmla="*/ 540 w 21600"/>
              <a:gd name="T15" fmla="*/ 10800 h 21600"/>
              <a:gd name="T16" fmla="*/ 761 w 21600"/>
              <a:gd name="T17" fmla="*/ 22454 h 21600"/>
              <a:gd name="T18" fmla="*/ 21069 w 21600"/>
              <a:gd name="T19" fmla="*/ 32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540" y="4628"/>
                </a:moveTo>
                <a:lnTo>
                  <a:pt x="0" y="4628"/>
                </a:lnTo>
                <a:lnTo>
                  <a:pt x="0" y="0"/>
                </a:lnTo>
                <a:lnTo>
                  <a:pt x="21600" y="0"/>
                </a:lnTo>
                <a:lnTo>
                  <a:pt x="21600" y="4628"/>
                </a:lnTo>
                <a:lnTo>
                  <a:pt x="21060" y="4628"/>
                </a:lnTo>
                <a:lnTo>
                  <a:pt x="21060" y="21600"/>
                </a:lnTo>
                <a:lnTo>
                  <a:pt x="540" y="21600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540" y="4628"/>
                </a:moveTo>
                <a:lnTo>
                  <a:pt x="540" y="6171"/>
                </a:lnTo>
                <a:lnTo>
                  <a:pt x="2700" y="6171"/>
                </a:lnTo>
                <a:lnTo>
                  <a:pt x="2700" y="4628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2700" y="4628"/>
                </a:moveTo>
                <a:lnTo>
                  <a:pt x="2700" y="6171"/>
                </a:lnTo>
                <a:lnTo>
                  <a:pt x="4860" y="6171"/>
                </a:lnTo>
                <a:lnTo>
                  <a:pt x="4860" y="4628"/>
                </a:lnTo>
                <a:lnTo>
                  <a:pt x="2700" y="4628"/>
                </a:lnTo>
                <a:close/>
              </a:path>
              <a:path w="21600" h="21600" extrusionOk="0">
                <a:moveTo>
                  <a:pt x="4860" y="4628"/>
                </a:moveTo>
                <a:lnTo>
                  <a:pt x="4860" y="6171"/>
                </a:lnTo>
                <a:lnTo>
                  <a:pt x="7020" y="6171"/>
                </a:lnTo>
                <a:lnTo>
                  <a:pt x="7020" y="4628"/>
                </a:lnTo>
                <a:lnTo>
                  <a:pt x="4860" y="4628"/>
                </a:lnTo>
                <a:close/>
              </a:path>
              <a:path w="21600" h="21600" extrusionOk="0">
                <a:moveTo>
                  <a:pt x="7020" y="4628"/>
                </a:moveTo>
                <a:lnTo>
                  <a:pt x="7020" y="6171"/>
                </a:lnTo>
                <a:lnTo>
                  <a:pt x="9180" y="6171"/>
                </a:lnTo>
                <a:lnTo>
                  <a:pt x="9180" y="4628"/>
                </a:lnTo>
                <a:lnTo>
                  <a:pt x="7020" y="4628"/>
                </a:lnTo>
                <a:close/>
              </a:path>
              <a:path w="21600" h="21600" extrusionOk="0">
                <a:moveTo>
                  <a:pt x="9180" y="4628"/>
                </a:moveTo>
                <a:lnTo>
                  <a:pt x="9180" y="6171"/>
                </a:lnTo>
                <a:lnTo>
                  <a:pt x="11340" y="6171"/>
                </a:lnTo>
                <a:lnTo>
                  <a:pt x="11340" y="4628"/>
                </a:lnTo>
                <a:lnTo>
                  <a:pt x="9180" y="4628"/>
                </a:lnTo>
                <a:close/>
              </a:path>
              <a:path w="21600" h="21600" extrusionOk="0">
                <a:moveTo>
                  <a:pt x="11340" y="4628"/>
                </a:moveTo>
                <a:lnTo>
                  <a:pt x="11340" y="6171"/>
                </a:lnTo>
                <a:lnTo>
                  <a:pt x="13500" y="6171"/>
                </a:lnTo>
                <a:lnTo>
                  <a:pt x="13500" y="4628"/>
                </a:lnTo>
                <a:lnTo>
                  <a:pt x="11340" y="4628"/>
                </a:lnTo>
                <a:close/>
              </a:path>
              <a:path w="21600" h="21600" extrusionOk="0">
                <a:moveTo>
                  <a:pt x="13500" y="4628"/>
                </a:moveTo>
                <a:lnTo>
                  <a:pt x="13500" y="6171"/>
                </a:lnTo>
                <a:lnTo>
                  <a:pt x="15660" y="6171"/>
                </a:lnTo>
                <a:lnTo>
                  <a:pt x="15660" y="4628"/>
                </a:lnTo>
                <a:lnTo>
                  <a:pt x="13500" y="4628"/>
                </a:lnTo>
                <a:close/>
              </a:path>
              <a:path w="21600" h="21600" extrusionOk="0">
                <a:moveTo>
                  <a:pt x="15660" y="4628"/>
                </a:moveTo>
                <a:lnTo>
                  <a:pt x="15660" y="6171"/>
                </a:lnTo>
                <a:lnTo>
                  <a:pt x="17820" y="6171"/>
                </a:lnTo>
                <a:lnTo>
                  <a:pt x="17820" y="4628"/>
                </a:lnTo>
                <a:lnTo>
                  <a:pt x="15660" y="4628"/>
                </a:lnTo>
                <a:close/>
              </a:path>
              <a:path w="21600" h="21600" extrusionOk="0">
                <a:moveTo>
                  <a:pt x="17820" y="4628"/>
                </a:moveTo>
                <a:lnTo>
                  <a:pt x="17820" y="6171"/>
                </a:lnTo>
                <a:lnTo>
                  <a:pt x="19980" y="6171"/>
                </a:lnTo>
                <a:lnTo>
                  <a:pt x="19980" y="4628"/>
                </a:lnTo>
                <a:lnTo>
                  <a:pt x="17820" y="4628"/>
                </a:lnTo>
                <a:close/>
              </a:path>
              <a:path w="21600" h="21600" extrusionOk="0">
                <a:moveTo>
                  <a:pt x="1620" y="6171"/>
                </a:moveTo>
                <a:lnTo>
                  <a:pt x="1620" y="7714"/>
                </a:lnTo>
                <a:lnTo>
                  <a:pt x="3779" y="7714"/>
                </a:lnTo>
                <a:lnTo>
                  <a:pt x="3779" y="6171"/>
                </a:lnTo>
                <a:lnTo>
                  <a:pt x="1620" y="6171"/>
                </a:lnTo>
                <a:close/>
              </a:path>
              <a:path w="21600" h="21600" extrusionOk="0">
                <a:moveTo>
                  <a:pt x="3779" y="6171"/>
                </a:moveTo>
                <a:lnTo>
                  <a:pt x="3779" y="7714"/>
                </a:lnTo>
                <a:lnTo>
                  <a:pt x="5940" y="7714"/>
                </a:lnTo>
                <a:lnTo>
                  <a:pt x="5940" y="6171"/>
                </a:lnTo>
                <a:lnTo>
                  <a:pt x="3779" y="6171"/>
                </a:lnTo>
                <a:close/>
              </a:path>
              <a:path w="21600" h="21600" extrusionOk="0">
                <a:moveTo>
                  <a:pt x="5940" y="6171"/>
                </a:moveTo>
                <a:lnTo>
                  <a:pt x="5940" y="7714"/>
                </a:lnTo>
                <a:lnTo>
                  <a:pt x="8100" y="7714"/>
                </a:lnTo>
                <a:lnTo>
                  <a:pt x="8100" y="6171"/>
                </a:lnTo>
                <a:lnTo>
                  <a:pt x="5940" y="6171"/>
                </a:lnTo>
                <a:close/>
              </a:path>
              <a:path w="21600" h="21600" extrusionOk="0">
                <a:moveTo>
                  <a:pt x="8100" y="6171"/>
                </a:moveTo>
                <a:lnTo>
                  <a:pt x="8100" y="7714"/>
                </a:lnTo>
                <a:lnTo>
                  <a:pt x="10260" y="7714"/>
                </a:lnTo>
                <a:lnTo>
                  <a:pt x="10260" y="6171"/>
                </a:lnTo>
                <a:lnTo>
                  <a:pt x="8100" y="6171"/>
                </a:lnTo>
                <a:close/>
              </a:path>
              <a:path w="21600" h="21600" extrusionOk="0">
                <a:moveTo>
                  <a:pt x="10260" y="6171"/>
                </a:moveTo>
                <a:lnTo>
                  <a:pt x="10260" y="7714"/>
                </a:lnTo>
                <a:lnTo>
                  <a:pt x="12419" y="7714"/>
                </a:lnTo>
                <a:lnTo>
                  <a:pt x="12419" y="6171"/>
                </a:lnTo>
                <a:lnTo>
                  <a:pt x="10260" y="6171"/>
                </a:lnTo>
                <a:close/>
              </a:path>
              <a:path w="21600" h="21600" extrusionOk="0">
                <a:moveTo>
                  <a:pt x="12419" y="6171"/>
                </a:moveTo>
                <a:lnTo>
                  <a:pt x="12419" y="7714"/>
                </a:lnTo>
                <a:lnTo>
                  <a:pt x="14580" y="7714"/>
                </a:lnTo>
                <a:lnTo>
                  <a:pt x="14580" y="6171"/>
                </a:lnTo>
                <a:lnTo>
                  <a:pt x="12419" y="6171"/>
                </a:lnTo>
                <a:close/>
              </a:path>
              <a:path w="21600" h="21600" extrusionOk="0">
                <a:moveTo>
                  <a:pt x="14580" y="6171"/>
                </a:moveTo>
                <a:lnTo>
                  <a:pt x="14580" y="7714"/>
                </a:lnTo>
                <a:lnTo>
                  <a:pt x="16740" y="7714"/>
                </a:lnTo>
                <a:lnTo>
                  <a:pt x="16740" y="6171"/>
                </a:lnTo>
                <a:lnTo>
                  <a:pt x="14580" y="6171"/>
                </a:lnTo>
                <a:close/>
              </a:path>
              <a:path w="21600" h="21600" extrusionOk="0">
                <a:moveTo>
                  <a:pt x="16740" y="6171"/>
                </a:moveTo>
                <a:lnTo>
                  <a:pt x="16740" y="7714"/>
                </a:lnTo>
                <a:lnTo>
                  <a:pt x="18900" y="7714"/>
                </a:lnTo>
                <a:lnTo>
                  <a:pt x="18900" y="6171"/>
                </a:lnTo>
                <a:lnTo>
                  <a:pt x="16740" y="6171"/>
                </a:lnTo>
                <a:close/>
              </a:path>
              <a:path w="21600" h="21600" extrusionOk="0">
                <a:moveTo>
                  <a:pt x="18900" y="6171"/>
                </a:moveTo>
                <a:lnTo>
                  <a:pt x="18900" y="7714"/>
                </a:lnTo>
                <a:lnTo>
                  <a:pt x="21060" y="7714"/>
                </a:lnTo>
                <a:lnTo>
                  <a:pt x="21060" y="6171"/>
                </a:lnTo>
                <a:lnTo>
                  <a:pt x="18900" y="6171"/>
                </a:lnTo>
                <a:close/>
              </a:path>
              <a:path w="21600" h="21600" extrusionOk="0">
                <a:moveTo>
                  <a:pt x="540" y="7714"/>
                </a:moveTo>
                <a:lnTo>
                  <a:pt x="540" y="9257"/>
                </a:lnTo>
                <a:lnTo>
                  <a:pt x="2700" y="9257"/>
                </a:lnTo>
                <a:lnTo>
                  <a:pt x="2700" y="7714"/>
                </a:lnTo>
                <a:lnTo>
                  <a:pt x="540" y="7714"/>
                </a:lnTo>
                <a:close/>
              </a:path>
              <a:path w="21600" h="21600" extrusionOk="0">
                <a:moveTo>
                  <a:pt x="2700" y="7714"/>
                </a:moveTo>
                <a:lnTo>
                  <a:pt x="2700" y="9257"/>
                </a:lnTo>
                <a:lnTo>
                  <a:pt x="4860" y="9257"/>
                </a:lnTo>
                <a:lnTo>
                  <a:pt x="4860" y="7714"/>
                </a:lnTo>
                <a:lnTo>
                  <a:pt x="2700" y="7714"/>
                </a:lnTo>
                <a:close/>
              </a:path>
              <a:path w="21600" h="21600" extrusionOk="0">
                <a:moveTo>
                  <a:pt x="4860" y="7714"/>
                </a:moveTo>
                <a:lnTo>
                  <a:pt x="4860" y="9257"/>
                </a:lnTo>
                <a:lnTo>
                  <a:pt x="7020" y="9257"/>
                </a:lnTo>
                <a:lnTo>
                  <a:pt x="7020" y="7714"/>
                </a:lnTo>
                <a:lnTo>
                  <a:pt x="4860" y="7714"/>
                </a:lnTo>
                <a:close/>
              </a:path>
              <a:path w="21600" h="21600" extrusionOk="0">
                <a:moveTo>
                  <a:pt x="7020" y="7714"/>
                </a:moveTo>
                <a:lnTo>
                  <a:pt x="7020" y="9257"/>
                </a:lnTo>
                <a:lnTo>
                  <a:pt x="9180" y="9257"/>
                </a:lnTo>
                <a:lnTo>
                  <a:pt x="9180" y="7714"/>
                </a:lnTo>
                <a:lnTo>
                  <a:pt x="7020" y="7714"/>
                </a:lnTo>
                <a:close/>
              </a:path>
              <a:path w="21600" h="21600" extrusionOk="0">
                <a:moveTo>
                  <a:pt x="9180" y="7714"/>
                </a:moveTo>
                <a:lnTo>
                  <a:pt x="9180" y="9257"/>
                </a:lnTo>
                <a:lnTo>
                  <a:pt x="11340" y="9257"/>
                </a:lnTo>
                <a:lnTo>
                  <a:pt x="11340" y="7714"/>
                </a:lnTo>
                <a:lnTo>
                  <a:pt x="9180" y="7714"/>
                </a:lnTo>
                <a:close/>
              </a:path>
              <a:path w="21600" h="21600" extrusionOk="0">
                <a:moveTo>
                  <a:pt x="11340" y="7714"/>
                </a:moveTo>
                <a:lnTo>
                  <a:pt x="11340" y="9257"/>
                </a:lnTo>
                <a:lnTo>
                  <a:pt x="13500" y="9257"/>
                </a:lnTo>
                <a:lnTo>
                  <a:pt x="13500" y="7714"/>
                </a:lnTo>
                <a:lnTo>
                  <a:pt x="11340" y="7714"/>
                </a:lnTo>
                <a:close/>
              </a:path>
              <a:path w="21600" h="21600" extrusionOk="0">
                <a:moveTo>
                  <a:pt x="13500" y="7714"/>
                </a:moveTo>
                <a:lnTo>
                  <a:pt x="13500" y="9257"/>
                </a:lnTo>
                <a:lnTo>
                  <a:pt x="15660" y="9257"/>
                </a:lnTo>
                <a:lnTo>
                  <a:pt x="15660" y="7714"/>
                </a:lnTo>
                <a:lnTo>
                  <a:pt x="13500" y="7714"/>
                </a:lnTo>
                <a:close/>
              </a:path>
              <a:path w="21600" h="21600" extrusionOk="0">
                <a:moveTo>
                  <a:pt x="15660" y="7714"/>
                </a:moveTo>
                <a:lnTo>
                  <a:pt x="15660" y="9257"/>
                </a:lnTo>
                <a:lnTo>
                  <a:pt x="17820" y="9257"/>
                </a:lnTo>
                <a:lnTo>
                  <a:pt x="17820" y="7714"/>
                </a:lnTo>
                <a:lnTo>
                  <a:pt x="15660" y="7714"/>
                </a:lnTo>
                <a:close/>
              </a:path>
              <a:path w="21600" h="21600" extrusionOk="0">
                <a:moveTo>
                  <a:pt x="17820" y="7714"/>
                </a:moveTo>
                <a:lnTo>
                  <a:pt x="17820" y="9257"/>
                </a:lnTo>
                <a:lnTo>
                  <a:pt x="19980" y="9257"/>
                </a:lnTo>
                <a:lnTo>
                  <a:pt x="19980" y="7714"/>
                </a:lnTo>
                <a:lnTo>
                  <a:pt x="17820" y="7714"/>
                </a:lnTo>
                <a:close/>
              </a:path>
              <a:path w="21600" h="21600" extrusionOk="0">
                <a:moveTo>
                  <a:pt x="1620" y="9257"/>
                </a:moveTo>
                <a:lnTo>
                  <a:pt x="1620" y="10800"/>
                </a:lnTo>
                <a:lnTo>
                  <a:pt x="3779" y="10800"/>
                </a:lnTo>
                <a:lnTo>
                  <a:pt x="3779" y="9257"/>
                </a:lnTo>
                <a:lnTo>
                  <a:pt x="1620" y="9257"/>
                </a:lnTo>
                <a:close/>
              </a:path>
              <a:path w="21600" h="21600" extrusionOk="0">
                <a:moveTo>
                  <a:pt x="3779" y="9257"/>
                </a:moveTo>
                <a:lnTo>
                  <a:pt x="3779" y="10800"/>
                </a:lnTo>
                <a:lnTo>
                  <a:pt x="5940" y="10800"/>
                </a:lnTo>
                <a:lnTo>
                  <a:pt x="5940" y="9257"/>
                </a:lnTo>
                <a:lnTo>
                  <a:pt x="3779" y="9257"/>
                </a:lnTo>
                <a:close/>
              </a:path>
              <a:path w="21600" h="21600" extrusionOk="0">
                <a:moveTo>
                  <a:pt x="5940" y="9257"/>
                </a:moveTo>
                <a:lnTo>
                  <a:pt x="5940" y="10800"/>
                </a:lnTo>
                <a:lnTo>
                  <a:pt x="8100" y="10800"/>
                </a:lnTo>
                <a:lnTo>
                  <a:pt x="8100" y="9257"/>
                </a:lnTo>
                <a:lnTo>
                  <a:pt x="5940" y="9257"/>
                </a:lnTo>
                <a:close/>
              </a:path>
              <a:path w="21600" h="21600" extrusionOk="0">
                <a:moveTo>
                  <a:pt x="8100" y="9257"/>
                </a:moveTo>
                <a:lnTo>
                  <a:pt x="8100" y="10800"/>
                </a:lnTo>
                <a:lnTo>
                  <a:pt x="10260" y="10800"/>
                </a:lnTo>
                <a:lnTo>
                  <a:pt x="10260" y="9257"/>
                </a:lnTo>
                <a:lnTo>
                  <a:pt x="8100" y="9257"/>
                </a:lnTo>
                <a:close/>
              </a:path>
              <a:path w="21600" h="21600" extrusionOk="0">
                <a:moveTo>
                  <a:pt x="10260" y="9257"/>
                </a:moveTo>
                <a:lnTo>
                  <a:pt x="10260" y="10800"/>
                </a:lnTo>
                <a:lnTo>
                  <a:pt x="12419" y="10800"/>
                </a:lnTo>
                <a:lnTo>
                  <a:pt x="12419" y="9257"/>
                </a:lnTo>
                <a:lnTo>
                  <a:pt x="10260" y="9257"/>
                </a:lnTo>
                <a:close/>
              </a:path>
              <a:path w="21600" h="21600" extrusionOk="0">
                <a:moveTo>
                  <a:pt x="12419" y="9257"/>
                </a:moveTo>
                <a:lnTo>
                  <a:pt x="12419" y="10800"/>
                </a:lnTo>
                <a:lnTo>
                  <a:pt x="14580" y="10800"/>
                </a:lnTo>
                <a:lnTo>
                  <a:pt x="14580" y="9257"/>
                </a:lnTo>
                <a:lnTo>
                  <a:pt x="12419" y="9257"/>
                </a:lnTo>
                <a:close/>
              </a:path>
              <a:path w="21600" h="21600" extrusionOk="0">
                <a:moveTo>
                  <a:pt x="14580" y="9257"/>
                </a:moveTo>
                <a:lnTo>
                  <a:pt x="14580" y="10800"/>
                </a:lnTo>
                <a:lnTo>
                  <a:pt x="16740" y="10800"/>
                </a:lnTo>
                <a:lnTo>
                  <a:pt x="16740" y="9257"/>
                </a:lnTo>
                <a:lnTo>
                  <a:pt x="14580" y="9257"/>
                </a:lnTo>
                <a:close/>
              </a:path>
              <a:path w="21600" h="21600" extrusionOk="0">
                <a:moveTo>
                  <a:pt x="16740" y="9257"/>
                </a:moveTo>
                <a:lnTo>
                  <a:pt x="16740" y="10800"/>
                </a:lnTo>
                <a:lnTo>
                  <a:pt x="18900" y="10800"/>
                </a:lnTo>
                <a:lnTo>
                  <a:pt x="18900" y="9257"/>
                </a:lnTo>
                <a:lnTo>
                  <a:pt x="16740" y="9257"/>
                </a:lnTo>
                <a:close/>
              </a:path>
              <a:path w="21600" h="21600" extrusionOk="0">
                <a:moveTo>
                  <a:pt x="18900" y="9257"/>
                </a:moveTo>
                <a:lnTo>
                  <a:pt x="18900" y="10800"/>
                </a:lnTo>
                <a:lnTo>
                  <a:pt x="21060" y="10800"/>
                </a:lnTo>
                <a:lnTo>
                  <a:pt x="21060" y="9257"/>
                </a:lnTo>
                <a:lnTo>
                  <a:pt x="18900" y="9257"/>
                </a:lnTo>
                <a:close/>
              </a:path>
              <a:path w="21600" h="21600" extrusionOk="0">
                <a:moveTo>
                  <a:pt x="540" y="10800"/>
                </a:moveTo>
                <a:lnTo>
                  <a:pt x="540" y="12342"/>
                </a:lnTo>
                <a:lnTo>
                  <a:pt x="2700" y="12342"/>
                </a:lnTo>
                <a:lnTo>
                  <a:pt x="2700" y="10800"/>
                </a:lnTo>
                <a:lnTo>
                  <a:pt x="540" y="10800"/>
                </a:lnTo>
                <a:close/>
              </a:path>
              <a:path w="21600" h="21600" extrusionOk="0">
                <a:moveTo>
                  <a:pt x="2700" y="10800"/>
                </a:moveTo>
                <a:lnTo>
                  <a:pt x="2700" y="12342"/>
                </a:lnTo>
                <a:lnTo>
                  <a:pt x="4860" y="12342"/>
                </a:lnTo>
                <a:lnTo>
                  <a:pt x="4860" y="10800"/>
                </a:lnTo>
                <a:lnTo>
                  <a:pt x="2700" y="10800"/>
                </a:lnTo>
                <a:close/>
              </a:path>
              <a:path w="21600" h="21600" extrusionOk="0">
                <a:moveTo>
                  <a:pt x="4860" y="10800"/>
                </a:moveTo>
                <a:lnTo>
                  <a:pt x="4860" y="12342"/>
                </a:lnTo>
                <a:lnTo>
                  <a:pt x="7020" y="12342"/>
                </a:lnTo>
                <a:lnTo>
                  <a:pt x="7020" y="10800"/>
                </a:lnTo>
                <a:lnTo>
                  <a:pt x="4860" y="10800"/>
                </a:lnTo>
                <a:close/>
              </a:path>
              <a:path w="21600" h="21600" extrusionOk="0">
                <a:moveTo>
                  <a:pt x="7020" y="10800"/>
                </a:moveTo>
                <a:lnTo>
                  <a:pt x="7020" y="12342"/>
                </a:lnTo>
                <a:lnTo>
                  <a:pt x="9180" y="12342"/>
                </a:lnTo>
                <a:lnTo>
                  <a:pt x="9180" y="10800"/>
                </a:lnTo>
                <a:lnTo>
                  <a:pt x="7020" y="10800"/>
                </a:lnTo>
                <a:close/>
              </a:path>
              <a:path w="21600" h="21600" extrusionOk="0">
                <a:moveTo>
                  <a:pt x="9180" y="10800"/>
                </a:moveTo>
                <a:lnTo>
                  <a:pt x="9180" y="12342"/>
                </a:lnTo>
                <a:lnTo>
                  <a:pt x="11340" y="12342"/>
                </a:lnTo>
                <a:lnTo>
                  <a:pt x="11340" y="10800"/>
                </a:lnTo>
                <a:lnTo>
                  <a:pt x="9180" y="10800"/>
                </a:lnTo>
                <a:close/>
              </a:path>
              <a:path w="21600" h="21600" extrusionOk="0">
                <a:moveTo>
                  <a:pt x="11340" y="10800"/>
                </a:moveTo>
                <a:lnTo>
                  <a:pt x="11340" y="12342"/>
                </a:lnTo>
                <a:lnTo>
                  <a:pt x="13500" y="12342"/>
                </a:lnTo>
                <a:lnTo>
                  <a:pt x="13500" y="10800"/>
                </a:lnTo>
                <a:lnTo>
                  <a:pt x="11340" y="10800"/>
                </a:lnTo>
                <a:close/>
              </a:path>
              <a:path w="21600" h="21600" extrusionOk="0">
                <a:moveTo>
                  <a:pt x="13500" y="10800"/>
                </a:moveTo>
                <a:lnTo>
                  <a:pt x="13500" y="12342"/>
                </a:lnTo>
                <a:lnTo>
                  <a:pt x="15660" y="12342"/>
                </a:lnTo>
                <a:lnTo>
                  <a:pt x="15660" y="10800"/>
                </a:lnTo>
                <a:lnTo>
                  <a:pt x="13500" y="10800"/>
                </a:lnTo>
                <a:close/>
              </a:path>
              <a:path w="21600" h="21600" extrusionOk="0">
                <a:moveTo>
                  <a:pt x="15660" y="10800"/>
                </a:moveTo>
                <a:lnTo>
                  <a:pt x="15660" y="12342"/>
                </a:lnTo>
                <a:lnTo>
                  <a:pt x="17820" y="12342"/>
                </a:lnTo>
                <a:lnTo>
                  <a:pt x="17820" y="10800"/>
                </a:lnTo>
                <a:lnTo>
                  <a:pt x="15660" y="10800"/>
                </a:lnTo>
                <a:close/>
              </a:path>
              <a:path w="21600" h="21600" extrusionOk="0">
                <a:moveTo>
                  <a:pt x="17820" y="10800"/>
                </a:moveTo>
                <a:lnTo>
                  <a:pt x="17820" y="12342"/>
                </a:lnTo>
                <a:lnTo>
                  <a:pt x="19980" y="12342"/>
                </a:lnTo>
                <a:lnTo>
                  <a:pt x="19980" y="10800"/>
                </a:lnTo>
                <a:lnTo>
                  <a:pt x="17820" y="10800"/>
                </a:lnTo>
                <a:close/>
              </a:path>
              <a:path w="21600" h="21600" extrusionOk="0">
                <a:moveTo>
                  <a:pt x="1620" y="12342"/>
                </a:moveTo>
                <a:lnTo>
                  <a:pt x="1620" y="13885"/>
                </a:lnTo>
                <a:lnTo>
                  <a:pt x="3779" y="13885"/>
                </a:lnTo>
                <a:lnTo>
                  <a:pt x="3779" y="12342"/>
                </a:lnTo>
                <a:lnTo>
                  <a:pt x="1620" y="12342"/>
                </a:lnTo>
                <a:close/>
              </a:path>
              <a:path w="21600" h="21600" extrusionOk="0">
                <a:moveTo>
                  <a:pt x="3779" y="12342"/>
                </a:moveTo>
                <a:lnTo>
                  <a:pt x="3779" y="13885"/>
                </a:lnTo>
                <a:lnTo>
                  <a:pt x="5940" y="13885"/>
                </a:lnTo>
                <a:lnTo>
                  <a:pt x="5940" y="12342"/>
                </a:lnTo>
                <a:lnTo>
                  <a:pt x="3779" y="12342"/>
                </a:lnTo>
                <a:close/>
              </a:path>
              <a:path w="21600" h="21600" extrusionOk="0">
                <a:moveTo>
                  <a:pt x="5940" y="12342"/>
                </a:moveTo>
                <a:lnTo>
                  <a:pt x="5940" y="13885"/>
                </a:lnTo>
                <a:lnTo>
                  <a:pt x="8100" y="13885"/>
                </a:lnTo>
                <a:lnTo>
                  <a:pt x="8100" y="12342"/>
                </a:lnTo>
                <a:lnTo>
                  <a:pt x="5940" y="12342"/>
                </a:lnTo>
                <a:close/>
              </a:path>
              <a:path w="21600" h="21600" extrusionOk="0">
                <a:moveTo>
                  <a:pt x="8100" y="12342"/>
                </a:moveTo>
                <a:lnTo>
                  <a:pt x="8100" y="13885"/>
                </a:lnTo>
                <a:lnTo>
                  <a:pt x="10260" y="13885"/>
                </a:lnTo>
                <a:lnTo>
                  <a:pt x="10260" y="12342"/>
                </a:lnTo>
                <a:lnTo>
                  <a:pt x="8100" y="12342"/>
                </a:lnTo>
                <a:close/>
              </a:path>
              <a:path w="21600" h="21600" extrusionOk="0">
                <a:moveTo>
                  <a:pt x="10260" y="12342"/>
                </a:moveTo>
                <a:lnTo>
                  <a:pt x="10260" y="13885"/>
                </a:lnTo>
                <a:lnTo>
                  <a:pt x="12419" y="13885"/>
                </a:lnTo>
                <a:lnTo>
                  <a:pt x="12419" y="12342"/>
                </a:lnTo>
                <a:lnTo>
                  <a:pt x="10260" y="12342"/>
                </a:lnTo>
                <a:close/>
              </a:path>
              <a:path w="21600" h="21600" extrusionOk="0">
                <a:moveTo>
                  <a:pt x="12419" y="12342"/>
                </a:moveTo>
                <a:lnTo>
                  <a:pt x="12419" y="13885"/>
                </a:lnTo>
                <a:lnTo>
                  <a:pt x="14580" y="13885"/>
                </a:lnTo>
                <a:lnTo>
                  <a:pt x="14580" y="12342"/>
                </a:lnTo>
                <a:lnTo>
                  <a:pt x="12419" y="12342"/>
                </a:lnTo>
                <a:close/>
              </a:path>
              <a:path w="21600" h="21600" extrusionOk="0">
                <a:moveTo>
                  <a:pt x="14580" y="12342"/>
                </a:moveTo>
                <a:lnTo>
                  <a:pt x="14580" y="13885"/>
                </a:lnTo>
                <a:lnTo>
                  <a:pt x="16740" y="13885"/>
                </a:lnTo>
                <a:lnTo>
                  <a:pt x="16740" y="12342"/>
                </a:lnTo>
                <a:lnTo>
                  <a:pt x="14580" y="12342"/>
                </a:lnTo>
                <a:close/>
              </a:path>
              <a:path w="21600" h="21600" extrusionOk="0">
                <a:moveTo>
                  <a:pt x="16740" y="12342"/>
                </a:moveTo>
                <a:lnTo>
                  <a:pt x="16740" y="13885"/>
                </a:lnTo>
                <a:lnTo>
                  <a:pt x="18900" y="13885"/>
                </a:lnTo>
                <a:lnTo>
                  <a:pt x="18900" y="12342"/>
                </a:lnTo>
                <a:lnTo>
                  <a:pt x="16740" y="12342"/>
                </a:lnTo>
                <a:close/>
              </a:path>
              <a:path w="21600" h="21600" extrusionOk="0">
                <a:moveTo>
                  <a:pt x="18900" y="12342"/>
                </a:moveTo>
                <a:lnTo>
                  <a:pt x="18900" y="13885"/>
                </a:lnTo>
                <a:lnTo>
                  <a:pt x="21060" y="13885"/>
                </a:lnTo>
                <a:lnTo>
                  <a:pt x="21060" y="12342"/>
                </a:lnTo>
                <a:lnTo>
                  <a:pt x="18900" y="12342"/>
                </a:lnTo>
                <a:close/>
              </a:path>
              <a:path w="21600" h="21600" extrusionOk="0">
                <a:moveTo>
                  <a:pt x="540" y="13885"/>
                </a:moveTo>
                <a:lnTo>
                  <a:pt x="540" y="15428"/>
                </a:lnTo>
                <a:lnTo>
                  <a:pt x="2700" y="15428"/>
                </a:lnTo>
                <a:lnTo>
                  <a:pt x="2700" y="13885"/>
                </a:lnTo>
                <a:lnTo>
                  <a:pt x="540" y="13885"/>
                </a:lnTo>
                <a:close/>
              </a:path>
              <a:path w="21600" h="21600" extrusionOk="0">
                <a:moveTo>
                  <a:pt x="2700" y="13885"/>
                </a:moveTo>
                <a:lnTo>
                  <a:pt x="2700" y="15428"/>
                </a:lnTo>
                <a:lnTo>
                  <a:pt x="4860" y="15428"/>
                </a:lnTo>
                <a:lnTo>
                  <a:pt x="4860" y="13885"/>
                </a:lnTo>
                <a:lnTo>
                  <a:pt x="2700" y="13885"/>
                </a:lnTo>
                <a:close/>
              </a:path>
              <a:path w="21600" h="21600" extrusionOk="0">
                <a:moveTo>
                  <a:pt x="4860" y="13885"/>
                </a:moveTo>
                <a:lnTo>
                  <a:pt x="4860" y="15428"/>
                </a:lnTo>
                <a:lnTo>
                  <a:pt x="7020" y="15428"/>
                </a:lnTo>
                <a:lnTo>
                  <a:pt x="7020" y="13885"/>
                </a:lnTo>
                <a:lnTo>
                  <a:pt x="4860" y="13885"/>
                </a:lnTo>
                <a:close/>
              </a:path>
              <a:path w="21600" h="21600" extrusionOk="0">
                <a:moveTo>
                  <a:pt x="7020" y="13885"/>
                </a:moveTo>
                <a:lnTo>
                  <a:pt x="7020" y="15428"/>
                </a:lnTo>
                <a:lnTo>
                  <a:pt x="9180" y="15428"/>
                </a:lnTo>
                <a:lnTo>
                  <a:pt x="9180" y="13885"/>
                </a:lnTo>
                <a:lnTo>
                  <a:pt x="7020" y="13885"/>
                </a:lnTo>
                <a:close/>
              </a:path>
              <a:path w="21600" h="21600" extrusionOk="0">
                <a:moveTo>
                  <a:pt x="9180" y="13885"/>
                </a:moveTo>
                <a:lnTo>
                  <a:pt x="9180" y="15428"/>
                </a:lnTo>
                <a:lnTo>
                  <a:pt x="11340" y="15428"/>
                </a:lnTo>
                <a:lnTo>
                  <a:pt x="11340" y="13885"/>
                </a:lnTo>
                <a:lnTo>
                  <a:pt x="9180" y="13885"/>
                </a:lnTo>
                <a:close/>
              </a:path>
              <a:path w="21600" h="21600" extrusionOk="0">
                <a:moveTo>
                  <a:pt x="11340" y="13885"/>
                </a:moveTo>
                <a:lnTo>
                  <a:pt x="11340" y="15428"/>
                </a:lnTo>
                <a:lnTo>
                  <a:pt x="13500" y="15428"/>
                </a:lnTo>
                <a:lnTo>
                  <a:pt x="13500" y="13885"/>
                </a:lnTo>
                <a:lnTo>
                  <a:pt x="11340" y="13885"/>
                </a:lnTo>
                <a:close/>
              </a:path>
              <a:path w="21600" h="21600" extrusionOk="0">
                <a:moveTo>
                  <a:pt x="13500" y="13885"/>
                </a:moveTo>
                <a:lnTo>
                  <a:pt x="13500" y="15428"/>
                </a:lnTo>
                <a:lnTo>
                  <a:pt x="15660" y="15428"/>
                </a:lnTo>
                <a:lnTo>
                  <a:pt x="15660" y="13885"/>
                </a:lnTo>
                <a:lnTo>
                  <a:pt x="13500" y="13885"/>
                </a:lnTo>
                <a:close/>
              </a:path>
              <a:path w="21600" h="21600" extrusionOk="0">
                <a:moveTo>
                  <a:pt x="15660" y="13885"/>
                </a:moveTo>
                <a:lnTo>
                  <a:pt x="15660" y="15428"/>
                </a:lnTo>
                <a:lnTo>
                  <a:pt x="17820" y="15428"/>
                </a:lnTo>
                <a:lnTo>
                  <a:pt x="17820" y="13885"/>
                </a:lnTo>
                <a:lnTo>
                  <a:pt x="15660" y="13885"/>
                </a:lnTo>
                <a:close/>
              </a:path>
              <a:path w="21600" h="21600" extrusionOk="0">
                <a:moveTo>
                  <a:pt x="17820" y="13885"/>
                </a:moveTo>
                <a:lnTo>
                  <a:pt x="17820" y="15428"/>
                </a:lnTo>
                <a:lnTo>
                  <a:pt x="19980" y="15428"/>
                </a:lnTo>
                <a:lnTo>
                  <a:pt x="19980" y="13885"/>
                </a:lnTo>
                <a:lnTo>
                  <a:pt x="17820" y="13885"/>
                </a:lnTo>
                <a:close/>
              </a:path>
              <a:path w="21600" h="21600" extrusionOk="0">
                <a:moveTo>
                  <a:pt x="1620" y="15428"/>
                </a:moveTo>
                <a:lnTo>
                  <a:pt x="1620" y="16971"/>
                </a:lnTo>
                <a:lnTo>
                  <a:pt x="3779" y="16971"/>
                </a:lnTo>
                <a:lnTo>
                  <a:pt x="3779" y="15428"/>
                </a:lnTo>
                <a:lnTo>
                  <a:pt x="1620" y="15428"/>
                </a:lnTo>
                <a:close/>
              </a:path>
              <a:path w="21600" h="21600" extrusionOk="0">
                <a:moveTo>
                  <a:pt x="3779" y="15428"/>
                </a:moveTo>
                <a:lnTo>
                  <a:pt x="3779" y="16971"/>
                </a:lnTo>
                <a:lnTo>
                  <a:pt x="5940" y="16971"/>
                </a:lnTo>
                <a:lnTo>
                  <a:pt x="5940" y="15428"/>
                </a:lnTo>
                <a:lnTo>
                  <a:pt x="3779" y="15428"/>
                </a:lnTo>
                <a:close/>
              </a:path>
              <a:path w="21600" h="21600" extrusionOk="0">
                <a:moveTo>
                  <a:pt x="5940" y="15428"/>
                </a:moveTo>
                <a:lnTo>
                  <a:pt x="5940" y="16971"/>
                </a:lnTo>
                <a:lnTo>
                  <a:pt x="8100" y="16971"/>
                </a:lnTo>
                <a:lnTo>
                  <a:pt x="8100" y="15428"/>
                </a:lnTo>
                <a:lnTo>
                  <a:pt x="5940" y="15428"/>
                </a:lnTo>
                <a:close/>
              </a:path>
              <a:path w="21600" h="21600" extrusionOk="0">
                <a:moveTo>
                  <a:pt x="8100" y="15428"/>
                </a:moveTo>
                <a:lnTo>
                  <a:pt x="8100" y="16971"/>
                </a:lnTo>
                <a:lnTo>
                  <a:pt x="10260" y="16971"/>
                </a:lnTo>
                <a:lnTo>
                  <a:pt x="10260" y="15428"/>
                </a:lnTo>
                <a:lnTo>
                  <a:pt x="8100" y="15428"/>
                </a:lnTo>
                <a:close/>
              </a:path>
              <a:path w="21600" h="21600" extrusionOk="0">
                <a:moveTo>
                  <a:pt x="10260" y="15428"/>
                </a:moveTo>
                <a:lnTo>
                  <a:pt x="10260" y="16971"/>
                </a:lnTo>
                <a:lnTo>
                  <a:pt x="12419" y="16971"/>
                </a:lnTo>
                <a:lnTo>
                  <a:pt x="12419" y="15428"/>
                </a:lnTo>
                <a:lnTo>
                  <a:pt x="10260" y="15428"/>
                </a:lnTo>
                <a:close/>
              </a:path>
              <a:path w="21600" h="21600" extrusionOk="0">
                <a:moveTo>
                  <a:pt x="12419" y="15428"/>
                </a:moveTo>
                <a:lnTo>
                  <a:pt x="12419" y="16971"/>
                </a:lnTo>
                <a:lnTo>
                  <a:pt x="14580" y="16971"/>
                </a:lnTo>
                <a:lnTo>
                  <a:pt x="14580" y="15428"/>
                </a:lnTo>
                <a:lnTo>
                  <a:pt x="12419" y="15428"/>
                </a:lnTo>
                <a:close/>
              </a:path>
              <a:path w="21600" h="21600" extrusionOk="0">
                <a:moveTo>
                  <a:pt x="14580" y="15428"/>
                </a:moveTo>
                <a:lnTo>
                  <a:pt x="14580" y="16971"/>
                </a:lnTo>
                <a:lnTo>
                  <a:pt x="16740" y="16971"/>
                </a:lnTo>
                <a:lnTo>
                  <a:pt x="16740" y="15428"/>
                </a:lnTo>
                <a:lnTo>
                  <a:pt x="14580" y="15428"/>
                </a:lnTo>
                <a:close/>
              </a:path>
              <a:path w="21600" h="21600" extrusionOk="0">
                <a:moveTo>
                  <a:pt x="16740" y="15428"/>
                </a:moveTo>
                <a:lnTo>
                  <a:pt x="16740" y="16971"/>
                </a:lnTo>
                <a:lnTo>
                  <a:pt x="18900" y="16971"/>
                </a:lnTo>
                <a:lnTo>
                  <a:pt x="18900" y="15428"/>
                </a:lnTo>
                <a:lnTo>
                  <a:pt x="16740" y="15428"/>
                </a:lnTo>
                <a:close/>
              </a:path>
              <a:path w="21600" h="21600" extrusionOk="0">
                <a:moveTo>
                  <a:pt x="18900" y="15428"/>
                </a:moveTo>
                <a:lnTo>
                  <a:pt x="18900" y="16971"/>
                </a:lnTo>
                <a:lnTo>
                  <a:pt x="21060" y="16971"/>
                </a:lnTo>
                <a:lnTo>
                  <a:pt x="21060" y="15428"/>
                </a:lnTo>
                <a:lnTo>
                  <a:pt x="18900" y="15428"/>
                </a:lnTo>
                <a:close/>
              </a:path>
              <a:path w="21600" h="21600" extrusionOk="0">
                <a:moveTo>
                  <a:pt x="540" y="16971"/>
                </a:moveTo>
                <a:lnTo>
                  <a:pt x="540" y="18514"/>
                </a:lnTo>
                <a:lnTo>
                  <a:pt x="2700" y="18514"/>
                </a:lnTo>
                <a:lnTo>
                  <a:pt x="2700" y="16971"/>
                </a:lnTo>
                <a:lnTo>
                  <a:pt x="540" y="16971"/>
                </a:lnTo>
                <a:close/>
              </a:path>
              <a:path w="21600" h="21600" extrusionOk="0">
                <a:moveTo>
                  <a:pt x="2700" y="16971"/>
                </a:moveTo>
                <a:lnTo>
                  <a:pt x="2700" y="18514"/>
                </a:lnTo>
                <a:lnTo>
                  <a:pt x="4860" y="18514"/>
                </a:lnTo>
                <a:lnTo>
                  <a:pt x="4860" y="16971"/>
                </a:lnTo>
                <a:lnTo>
                  <a:pt x="2700" y="16971"/>
                </a:lnTo>
                <a:close/>
              </a:path>
              <a:path w="21600" h="21600" extrusionOk="0">
                <a:moveTo>
                  <a:pt x="4860" y="16971"/>
                </a:moveTo>
                <a:lnTo>
                  <a:pt x="4860" y="18514"/>
                </a:lnTo>
                <a:lnTo>
                  <a:pt x="7020" y="18514"/>
                </a:lnTo>
                <a:lnTo>
                  <a:pt x="7020" y="16971"/>
                </a:lnTo>
                <a:lnTo>
                  <a:pt x="4860" y="16971"/>
                </a:lnTo>
                <a:close/>
              </a:path>
              <a:path w="21600" h="21600" extrusionOk="0">
                <a:moveTo>
                  <a:pt x="7020" y="16971"/>
                </a:moveTo>
                <a:lnTo>
                  <a:pt x="7020" y="18514"/>
                </a:lnTo>
                <a:lnTo>
                  <a:pt x="9180" y="18514"/>
                </a:lnTo>
                <a:lnTo>
                  <a:pt x="9180" y="16971"/>
                </a:lnTo>
                <a:lnTo>
                  <a:pt x="7020" y="16971"/>
                </a:lnTo>
                <a:close/>
              </a:path>
              <a:path w="21600" h="21600" extrusionOk="0">
                <a:moveTo>
                  <a:pt x="9180" y="16971"/>
                </a:moveTo>
                <a:lnTo>
                  <a:pt x="9180" y="18514"/>
                </a:lnTo>
                <a:lnTo>
                  <a:pt x="11340" y="18514"/>
                </a:lnTo>
                <a:lnTo>
                  <a:pt x="11340" y="16971"/>
                </a:lnTo>
                <a:lnTo>
                  <a:pt x="9180" y="16971"/>
                </a:lnTo>
                <a:close/>
              </a:path>
              <a:path w="21600" h="21600" extrusionOk="0">
                <a:moveTo>
                  <a:pt x="11340" y="16971"/>
                </a:moveTo>
                <a:lnTo>
                  <a:pt x="11340" y="18514"/>
                </a:lnTo>
                <a:lnTo>
                  <a:pt x="13500" y="18514"/>
                </a:lnTo>
                <a:lnTo>
                  <a:pt x="13500" y="16971"/>
                </a:lnTo>
                <a:lnTo>
                  <a:pt x="11340" y="16971"/>
                </a:lnTo>
                <a:close/>
              </a:path>
              <a:path w="21600" h="21600" extrusionOk="0">
                <a:moveTo>
                  <a:pt x="13500" y="16971"/>
                </a:moveTo>
                <a:lnTo>
                  <a:pt x="13500" y="18514"/>
                </a:lnTo>
                <a:lnTo>
                  <a:pt x="15660" y="18514"/>
                </a:lnTo>
                <a:lnTo>
                  <a:pt x="15660" y="16971"/>
                </a:lnTo>
                <a:lnTo>
                  <a:pt x="13500" y="16971"/>
                </a:lnTo>
                <a:close/>
              </a:path>
              <a:path w="21600" h="21600" extrusionOk="0">
                <a:moveTo>
                  <a:pt x="15660" y="16971"/>
                </a:moveTo>
                <a:lnTo>
                  <a:pt x="15660" y="18514"/>
                </a:lnTo>
                <a:lnTo>
                  <a:pt x="17820" y="18514"/>
                </a:lnTo>
                <a:lnTo>
                  <a:pt x="17820" y="16971"/>
                </a:lnTo>
                <a:lnTo>
                  <a:pt x="15660" y="16971"/>
                </a:lnTo>
                <a:close/>
              </a:path>
              <a:path w="21600" h="21600" extrusionOk="0">
                <a:moveTo>
                  <a:pt x="17820" y="16971"/>
                </a:moveTo>
                <a:lnTo>
                  <a:pt x="17820" y="18514"/>
                </a:lnTo>
                <a:lnTo>
                  <a:pt x="19980" y="18514"/>
                </a:lnTo>
                <a:lnTo>
                  <a:pt x="19980" y="16971"/>
                </a:lnTo>
                <a:lnTo>
                  <a:pt x="17820" y="16971"/>
                </a:lnTo>
                <a:close/>
              </a:path>
              <a:path w="21600" h="21600" extrusionOk="0">
                <a:moveTo>
                  <a:pt x="1620" y="18514"/>
                </a:moveTo>
                <a:lnTo>
                  <a:pt x="1620" y="20057"/>
                </a:lnTo>
                <a:lnTo>
                  <a:pt x="3779" y="20057"/>
                </a:lnTo>
                <a:lnTo>
                  <a:pt x="3779" y="18514"/>
                </a:lnTo>
                <a:lnTo>
                  <a:pt x="1620" y="18514"/>
                </a:lnTo>
                <a:close/>
              </a:path>
              <a:path w="21600" h="21600" extrusionOk="0">
                <a:moveTo>
                  <a:pt x="3779" y="18514"/>
                </a:moveTo>
                <a:lnTo>
                  <a:pt x="3779" y="20057"/>
                </a:lnTo>
                <a:lnTo>
                  <a:pt x="5940" y="20057"/>
                </a:lnTo>
                <a:lnTo>
                  <a:pt x="5940" y="18514"/>
                </a:lnTo>
                <a:lnTo>
                  <a:pt x="3779" y="18514"/>
                </a:lnTo>
                <a:close/>
              </a:path>
              <a:path w="21600" h="21600" extrusionOk="0">
                <a:moveTo>
                  <a:pt x="5940" y="18514"/>
                </a:moveTo>
                <a:lnTo>
                  <a:pt x="5940" y="20057"/>
                </a:lnTo>
                <a:lnTo>
                  <a:pt x="8100" y="20057"/>
                </a:lnTo>
                <a:lnTo>
                  <a:pt x="8100" y="18514"/>
                </a:lnTo>
                <a:lnTo>
                  <a:pt x="5940" y="18514"/>
                </a:lnTo>
                <a:close/>
              </a:path>
              <a:path w="21600" h="21600" extrusionOk="0">
                <a:moveTo>
                  <a:pt x="8100" y="18514"/>
                </a:moveTo>
                <a:lnTo>
                  <a:pt x="8100" y="20057"/>
                </a:lnTo>
                <a:lnTo>
                  <a:pt x="10260" y="20057"/>
                </a:lnTo>
                <a:lnTo>
                  <a:pt x="10260" y="18514"/>
                </a:lnTo>
                <a:lnTo>
                  <a:pt x="8100" y="18514"/>
                </a:lnTo>
                <a:close/>
              </a:path>
              <a:path w="21600" h="21600" extrusionOk="0">
                <a:moveTo>
                  <a:pt x="10260" y="18514"/>
                </a:moveTo>
                <a:lnTo>
                  <a:pt x="10260" y="20057"/>
                </a:lnTo>
                <a:lnTo>
                  <a:pt x="12419" y="20057"/>
                </a:lnTo>
                <a:lnTo>
                  <a:pt x="12419" y="18514"/>
                </a:lnTo>
                <a:lnTo>
                  <a:pt x="10260" y="18514"/>
                </a:lnTo>
                <a:close/>
              </a:path>
              <a:path w="21600" h="21600" extrusionOk="0">
                <a:moveTo>
                  <a:pt x="12419" y="18514"/>
                </a:moveTo>
                <a:lnTo>
                  <a:pt x="12419" y="20057"/>
                </a:lnTo>
                <a:lnTo>
                  <a:pt x="14580" y="20057"/>
                </a:lnTo>
                <a:lnTo>
                  <a:pt x="14580" y="18514"/>
                </a:lnTo>
                <a:lnTo>
                  <a:pt x="12419" y="18514"/>
                </a:lnTo>
                <a:close/>
              </a:path>
              <a:path w="21600" h="21600" extrusionOk="0">
                <a:moveTo>
                  <a:pt x="14580" y="18514"/>
                </a:moveTo>
                <a:lnTo>
                  <a:pt x="14580" y="20057"/>
                </a:lnTo>
                <a:lnTo>
                  <a:pt x="16740" y="20057"/>
                </a:lnTo>
                <a:lnTo>
                  <a:pt x="16740" y="18514"/>
                </a:lnTo>
                <a:lnTo>
                  <a:pt x="14580" y="18514"/>
                </a:lnTo>
                <a:close/>
              </a:path>
              <a:path w="21600" h="21600" extrusionOk="0">
                <a:moveTo>
                  <a:pt x="16740" y="18514"/>
                </a:moveTo>
                <a:lnTo>
                  <a:pt x="16740" y="20057"/>
                </a:lnTo>
                <a:lnTo>
                  <a:pt x="18900" y="20057"/>
                </a:lnTo>
                <a:lnTo>
                  <a:pt x="18900" y="18514"/>
                </a:lnTo>
                <a:lnTo>
                  <a:pt x="16740" y="18514"/>
                </a:lnTo>
                <a:close/>
              </a:path>
              <a:path w="21600" h="21600" extrusionOk="0">
                <a:moveTo>
                  <a:pt x="18900" y="18514"/>
                </a:moveTo>
                <a:lnTo>
                  <a:pt x="18900" y="20057"/>
                </a:lnTo>
                <a:lnTo>
                  <a:pt x="21060" y="20057"/>
                </a:lnTo>
                <a:lnTo>
                  <a:pt x="21060" y="18514"/>
                </a:lnTo>
                <a:lnTo>
                  <a:pt x="18900" y="18514"/>
                </a:lnTo>
                <a:close/>
              </a:path>
              <a:path w="21600" h="21600" extrusionOk="0">
                <a:moveTo>
                  <a:pt x="540" y="20057"/>
                </a:moveTo>
                <a:lnTo>
                  <a:pt x="540" y="21600"/>
                </a:lnTo>
                <a:lnTo>
                  <a:pt x="2700" y="21600"/>
                </a:lnTo>
                <a:lnTo>
                  <a:pt x="2700" y="20057"/>
                </a:lnTo>
                <a:lnTo>
                  <a:pt x="540" y="20057"/>
                </a:lnTo>
                <a:close/>
              </a:path>
              <a:path w="21600" h="21600" extrusionOk="0">
                <a:moveTo>
                  <a:pt x="2700" y="20057"/>
                </a:moveTo>
                <a:lnTo>
                  <a:pt x="2700" y="21600"/>
                </a:lnTo>
                <a:lnTo>
                  <a:pt x="4860" y="21600"/>
                </a:lnTo>
                <a:lnTo>
                  <a:pt x="4860" y="20057"/>
                </a:lnTo>
                <a:lnTo>
                  <a:pt x="2700" y="20057"/>
                </a:lnTo>
                <a:close/>
              </a:path>
              <a:path w="21600" h="21600" extrusionOk="0">
                <a:moveTo>
                  <a:pt x="4860" y="20057"/>
                </a:moveTo>
                <a:lnTo>
                  <a:pt x="4860" y="21600"/>
                </a:lnTo>
                <a:lnTo>
                  <a:pt x="7020" y="21600"/>
                </a:lnTo>
                <a:lnTo>
                  <a:pt x="7020" y="20057"/>
                </a:lnTo>
                <a:lnTo>
                  <a:pt x="4860" y="20057"/>
                </a:lnTo>
                <a:close/>
              </a:path>
              <a:path w="21600" h="21600" extrusionOk="0">
                <a:moveTo>
                  <a:pt x="7020" y="20057"/>
                </a:moveTo>
                <a:lnTo>
                  <a:pt x="7020" y="21600"/>
                </a:lnTo>
                <a:lnTo>
                  <a:pt x="9180" y="21600"/>
                </a:lnTo>
                <a:lnTo>
                  <a:pt x="9180" y="20057"/>
                </a:lnTo>
                <a:lnTo>
                  <a:pt x="7020" y="20057"/>
                </a:lnTo>
                <a:close/>
              </a:path>
              <a:path w="21600" h="21600" extrusionOk="0">
                <a:moveTo>
                  <a:pt x="9180" y="20057"/>
                </a:moveTo>
                <a:lnTo>
                  <a:pt x="9180" y="21600"/>
                </a:lnTo>
                <a:lnTo>
                  <a:pt x="11340" y="21600"/>
                </a:lnTo>
                <a:lnTo>
                  <a:pt x="11340" y="20057"/>
                </a:lnTo>
                <a:lnTo>
                  <a:pt x="9180" y="20057"/>
                </a:lnTo>
                <a:close/>
              </a:path>
              <a:path w="21600" h="21600" extrusionOk="0">
                <a:moveTo>
                  <a:pt x="11340" y="20057"/>
                </a:moveTo>
                <a:lnTo>
                  <a:pt x="11340" y="21600"/>
                </a:lnTo>
                <a:lnTo>
                  <a:pt x="13500" y="21600"/>
                </a:lnTo>
                <a:lnTo>
                  <a:pt x="13500" y="20057"/>
                </a:lnTo>
                <a:lnTo>
                  <a:pt x="11340" y="20057"/>
                </a:lnTo>
                <a:close/>
              </a:path>
              <a:path w="21600" h="21600" extrusionOk="0">
                <a:moveTo>
                  <a:pt x="13500" y="20057"/>
                </a:moveTo>
                <a:lnTo>
                  <a:pt x="13500" y="21600"/>
                </a:lnTo>
                <a:lnTo>
                  <a:pt x="15660" y="21600"/>
                </a:lnTo>
                <a:lnTo>
                  <a:pt x="15660" y="20057"/>
                </a:lnTo>
                <a:lnTo>
                  <a:pt x="13500" y="20057"/>
                </a:lnTo>
                <a:close/>
              </a:path>
              <a:path w="21600" h="21600" extrusionOk="0">
                <a:moveTo>
                  <a:pt x="15660" y="20057"/>
                </a:moveTo>
                <a:lnTo>
                  <a:pt x="15660" y="21600"/>
                </a:lnTo>
                <a:lnTo>
                  <a:pt x="17820" y="21600"/>
                </a:lnTo>
                <a:lnTo>
                  <a:pt x="17820" y="20057"/>
                </a:lnTo>
                <a:lnTo>
                  <a:pt x="15660" y="20057"/>
                </a:lnTo>
                <a:close/>
              </a:path>
              <a:path w="21600" h="21600" extrusionOk="0">
                <a:moveTo>
                  <a:pt x="17820" y="20057"/>
                </a:moveTo>
                <a:lnTo>
                  <a:pt x="17820" y="21600"/>
                </a:lnTo>
                <a:lnTo>
                  <a:pt x="19980" y="21600"/>
                </a:lnTo>
                <a:lnTo>
                  <a:pt x="19980" y="20057"/>
                </a:lnTo>
                <a:lnTo>
                  <a:pt x="17820" y="20057"/>
                </a:lnTo>
                <a:close/>
              </a:path>
              <a:path w="21600" h="21600" extrusionOk="0">
                <a:moveTo>
                  <a:pt x="19980" y="4628"/>
                </a:moveTo>
                <a:lnTo>
                  <a:pt x="21060" y="4628"/>
                </a:lnTo>
                <a:lnTo>
                  <a:pt x="21060" y="6171"/>
                </a:lnTo>
                <a:lnTo>
                  <a:pt x="19980" y="6171"/>
                </a:lnTo>
                <a:lnTo>
                  <a:pt x="19980" y="4628"/>
                </a:lnTo>
                <a:close/>
              </a:path>
            </a:pathLst>
          </a:custGeom>
          <a:solidFill>
            <a:srgbClr val="99663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3048000" y="304800"/>
            <a:ext cx="7309834" cy="5084601"/>
            <a:chOff x="3048000" y="304800"/>
            <a:chExt cx="7309834" cy="5084601"/>
          </a:xfrm>
        </p:grpSpPr>
        <p:pic>
          <p:nvPicPr>
            <p:cNvPr id="4" name="Picture 3" descr="tron vang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461536" y="969801"/>
              <a:ext cx="1828800" cy="1828800"/>
            </a:xfrm>
            <a:prstGeom prst="rect">
              <a:avLst/>
            </a:prstGeom>
          </p:spPr>
        </p:pic>
        <p:pic>
          <p:nvPicPr>
            <p:cNvPr id="5" name="Picture 4" descr="tam giac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425511">
              <a:off x="4367527" y="304800"/>
              <a:ext cx="1086393" cy="943329"/>
            </a:xfrm>
            <a:prstGeom prst="rect">
              <a:avLst/>
            </a:prstGeom>
          </p:spPr>
        </p:pic>
        <p:pic>
          <p:nvPicPr>
            <p:cNvPr id="6" name="Picture 5" descr="tam giac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9739915">
              <a:off x="3048000" y="420204"/>
              <a:ext cx="1086393" cy="943329"/>
            </a:xfrm>
            <a:prstGeom prst="rect">
              <a:avLst/>
            </a:prstGeom>
          </p:spPr>
        </p:pic>
        <p:pic>
          <p:nvPicPr>
            <p:cNvPr id="11" name="Picture 10" descr="tron den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28336" y="1427001"/>
              <a:ext cx="306693" cy="304800"/>
            </a:xfrm>
            <a:prstGeom prst="rect">
              <a:avLst/>
            </a:prstGeom>
          </p:spPr>
        </p:pic>
        <p:pic>
          <p:nvPicPr>
            <p:cNvPr id="12" name="Picture 11" descr="tron den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42536" y="1427001"/>
              <a:ext cx="306693" cy="304800"/>
            </a:xfrm>
            <a:prstGeom prst="rect">
              <a:avLst/>
            </a:prstGeom>
          </p:spPr>
        </p:pic>
        <p:pic>
          <p:nvPicPr>
            <p:cNvPr id="13" name="Picture 12" descr="tam giac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rot="10800000">
              <a:off x="4071136" y="2265202"/>
              <a:ext cx="513806" cy="380998"/>
            </a:xfrm>
            <a:prstGeom prst="rect">
              <a:avLst/>
            </a:prstGeom>
          </p:spPr>
        </p:pic>
        <p:pic>
          <p:nvPicPr>
            <p:cNvPr id="14" name="Picture 13" descr="CN đỏ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19167294">
              <a:off x="7627675" y="915322"/>
              <a:ext cx="2730159" cy="228600"/>
            </a:xfrm>
            <a:prstGeom prst="rect">
              <a:avLst/>
            </a:prstGeom>
          </p:spPr>
        </p:pic>
        <p:pic>
          <p:nvPicPr>
            <p:cNvPr id="16" name="Picture 15" descr="images.jp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257800" y="1371600"/>
              <a:ext cx="2971800" cy="2971800"/>
            </a:xfrm>
            <a:prstGeom prst="rect">
              <a:avLst/>
            </a:prstGeom>
          </p:spPr>
        </p:pic>
        <p:pic>
          <p:nvPicPr>
            <p:cNvPr id="17" name="Picture 16" descr="CN đỏ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5061736" y="4170201"/>
              <a:ext cx="1371600" cy="457200"/>
            </a:xfrm>
            <a:prstGeom prst="rect">
              <a:avLst/>
            </a:prstGeom>
          </p:spPr>
        </p:pic>
        <p:pic>
          <p:nvPicPr>
            <p:cNvPr id="18" name="Picture 17" descr="CN đỏ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5747536" y="4475001"/>
              <a:ext cx="1371600" cy="457200"/>
            </a:xfrm>
            <a:prstGeom prst="rect">
              <a:avLst/>
            </a:prstGeom>
          </p:spPr>
        </p:pic>
        <p:pic>
          <p:nvPicPr>
            <p:cNvPr id="22" name="Picture 21" descr="CN đỏ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6738136" y="4246401"/>
              <a:ext cx="1371600" cy="457200"/>
            </a:xfrm>
            <a:prstGeom prst="rect">
              <a:avLst/>
            </a:prstGeom>
          </p:spPr>
        </p:pic>
        <p:pic>
          <p:nvPicPr>
            <p:cNvPr id="23" name="Picture 22" descr="CN đỏ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7315200" y="4343400"/>
              <a:ext cx="1371600" cy="4572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ron c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143000"/>
            <a:ext cx="3962400" cy="3962400"/>
          </a:xfrm>
          <a:prstGeom prst="rect">
            <a:avLst/>
          </a:prstGeom>
        </p:spPr>
      </p:pic>
      <p:pic>
        <p:nvPicPr>
          <p:cNvPr id="3" name="Picture 2" descr="tg d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5090318" y="1539082"/>
            <a:ext cx="3230564" cy="3352800"/>
          </a:xfrm>
          <a:prstGeom prst="rect">
            <a:avLst/>
          </a:prstGeom>
        </p:spPr>
      </p:pic>
      <p:pic>
        <p:nvPicPr>
          <p:cNvPr id="8" name="Picture 7" descr="tron de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28800" y="2286000"/>
            <a:ext cx="491858" cy="488822"/>
          </a:xfrm>
          <a:prstGeom prst="rect">
            <a:avLst/>
          </a:prstGeom>
        </p:spPr>
      </p:pic>
      <p:pic>
        <p:nvPicPr>
          <p:cNvPr id="9" name="Picture 8" descr="tam giac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0800000">
            <a:off x="1600200" y="3352800"/>
            <a:ext cx="641204" cy="665466"/>
          </a:xfrm>
          <a:prstGeom prst="rect">
            <a:avLst/>
          </a:prstGeom>
        </p:spPr>
      </p:pic>
      <p:sp>
        <p:nvSpPr>
          <p:cNvPr id="14" name="Block Arc 13"/>
          <p:cNvSpPr/>
          <p:nvPr/>
        </p:nvSpPr>
        <p:spPr>
          <a:xfrm rot="5220888">
            <a:off x="950532" y="2658162"/>
            <a:ext cx="3293172" cy="914400"/>
          </a:xfrm>
          <a:prstGeom prst="blockArc">
            <a:avLst>
              <a:gd name="adj1" fmla="val 10800416"/>
              <a:gd name="adj2" fmla="val 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Chord 14"/>
          <p:cNvSpPr/>
          <p:nvPr/>
        </p:nvSpPr>
        <p:spPr>
          <a:xfrm rot="7381837">
            <a:off x="3071228" y="269410"/>
            <a:ext cx="1062312" cy="1540728"/>
          </a:xfrm>
          <a:prstGeom prst="chord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hord 15"/>
          <p:cNvSpPr/>
          <p:nvPr/>
        </p:nvSpPr>
        <p:spPr>
          <a:xfrm rot="17871601">
            <a:off x="2772764" y="4847388"/>
            <a:ext cx="555548" cy="746369"/>
          </a:xfrm>
          <a:prstGeom prst="chord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33601"/>
            <a:ext cx="9144000" cy="4724400"/>
          </a:xfrm>
          <a:prstGeom prst="rect">
            <a:avLst/>
          </a:prstGeom>
        </p:spPr>
      </p:pic>
      <p:grpSp>
        <p:nvGrpSpPr>
          <p:cNvPr id="30" name="Group 29"/>
          <p:cNvGrpSpPr/>
          <p:nvPr/>
        </p:nvGrpSpPr>
        <p:grpSpPr>
          <a:xfrm>
            <a:off x="6858000" y="1600200"/>
            <a:ext cx="7162800" cy="4989729"/>
            <a:chOff x="1143000" y="1726074"/>
            <a:chExt cx="7162800" cy="4989729"/>
          </a:xfrm>
        </p:grpSpPr>
        <p:pic>
          <p:nvPicPr>
            <p:cNvPr id="23" name="Picture 22" descr="tg do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5014118" y="2756538"/>
              <a:ext cx="3230564" cy="3352800"/>
            </a:xfrm>
            <a:prstGeom prst="rect">
              <a:avLst/>
            </a:prstGeom>
          </p:spPr>
        </p:pic>
        <p:grpSp>
          <p:nvGrpSpPr>
            <p:cNvPr id="29" name="Group 28"/>
            <p:cNvGrpSpPr/>
            <p:nvPr/>
          </p:nvGrpSpPr>
          <p:grpSpPr>
            <a:xfrm>
              <a:off x="1143000" y="1726074"/>
              <a:ext cx="3962400" cy="4989729"/>
              <a:chOff x="1143000" y="1726074"/>
              <a:chExt cx="3962400" cy="4989729"/>
            </a:xfrm>
          </p:grpSpPr>
          <p:pic>
            <p:nvPicPr>
              <p:cNvPr id="22" name="Picture 21" descr="tron cam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43000" y="2360456"/>
                <a:ext cx="3962400" cy="3962400"/>
              </a:xfrm>
              <a:prstGeom prst="rect">
                <a:avLst/>
              </a:prstGeom>
            </p:spPr>
          </p:pic>
          <p:pic>
            <p:nvPicPr>
              <p:cNvPr id="24" name="Picture 23" descr="tron den.pn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52600" y="3503456"/>
                <a:ext cx="491858" cy="488822"/>
              </a:xfrm>
              <a:prstGeom prst="rect">
                <a:avLst/>
              </a:prstGeom>
            </p:spPr>
          </p:pic>
          <p:pic>
            <p:nvPicPr>
              <p:cNvPr id="25" name="Picture 24" descr="tam giac.png"/>
              <p:cNvPicPr>
                <a:picLocks noChangeAspect="1"/>
              </p:cNvPicPr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 rot="10800000">
                <a:off x="1524000" y="4570256"/>
                <a:ext cx="641204" cy="665466"/>
              </a:xfrm>
              <a:prstGeom prst="rect">
                <a:avLst/>
              </a:prstGeom>
            </p:spPr>
          </p:pic>
          <p:sp>
            <p:nvSpPr>
              <p:cNvPr id="26" name="Block Arc 25"/>
              <p:cNvSpPr/>
              <p:nvPr/>
            </p:nvSpPr>
            <p:spPr>
              <a:xfrm rot="5220888">
                <a:off x="874332" y="3875618"/>
                <a:ext cx="3293172" cy="914400"/>
              </a:xfrm>
              <a:prstGeom prst="blockArc">
                <a:avLst>
                  <a:gd name="adj1" fmla="val 10800416"/>
                  <a:gd name="adj2" fmla="val 0"/>
                  <a:gd name="adj3" fmla="val 2500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Chord 26"/>
              <p:cNvSpPr/>
              <p:nvPr/>
            </p:nvSpPr>
            <p:spPr>
              <a:xfrm rot="7381837">
                <a:off x="2995028" y="1486866"/>
                <a:ext cx="1062312" cy="1540728"/>
              </a:xfrm>
              <a:prstGeom prst="chord">
                <a:avLst/>
              </a:prstGeom>
              <a:solidFill>
                <a:srgbClr val="FF0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Chord 27"/>
              <p:cNvSpPr/>
              <p:nvPr/>
            </p:nvSpPr>
            <p:spPr>
              <a:xfrm rot="17871601">
                <a:off x="2696564" y="6064844"/>
                <a:ext cx="555548" cy="746369"/>
              </a:xfrm>
              <a:prstGeom prst="chord">
                <a:avLst/>
              </a:prstGeom>
              <a:solidFill>
                <a:srgbClr val="FF0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78035E-7 L -0.6 0.0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ron c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057400"/>
            <a:ext cx="2743200" cy="2743200"/>
          </a:xfrm>
          <a:prstGeom prst="rect">
            <a:avLst/>
          </a:prstGeom>
        </p:spPr>
      </p:pic>
      <p:pic>
        <p:nvPicPr>
          <p:cNvPr id="3" name="Picture 2" descr="tron va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676400"/>
            <a:ext cx="1828800" cy="1828800"/>
          </a:xfrm>
          <a:prstGeom prst="rect">
            <a:avLst/>
          </a:prstGeom>
        </p:spPr>
      </p:pic>
      <p:pic>
        <p:nvPicPr>
          <p:cNvPr id="4" name="Picture 3" descr="tg d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900737" y="2633664"/>
            <a:ext cx="1762126" cy="1828800"/>
          </a:xfrm>
          <a:prstGeom prst="rect">
            <a:avLst/>
          </a:prstGeom>
        </p:spPr>
      </p:pic>
      <p:pic>
        <p:nvPicPr>
          <p:cNvPr id="5" name="Picture 4" descr="tg do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6936472">
            <a:off x="1025460" y="2112508"/>
            <a:ext cx="584665" cy="606787"/>
          </a:xfrm>
          <a:prstGeom prst="rect">
            <a:avLst/>
          </a:prstGeom>
        </p:spPr>
      </p:pic>
      <p:pic>
        <p:nvPicPr>
          <p:cNvPr id="6" name="Picture 5" descr="tg van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2241040">
            <a:off x="4284793" y="1151140"/>
            <a:ext cx="1012357" cy="1050662"/>
          </a:xfrm>
          <a:prstGeom prst="rect">
            <a:avLst/>
          </a:prstGeom>
        </p:spPr>
      </p:pic>
      <p:pic>
        <p:nvPicPr>
          <p:cNvPr id="7" name="Picture 6" descr="tg van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856904">
            <a:off x="3944044" y="2947394"/>
            <a:ext cx="1344998" cy="1395889"/>
          </a:xfrm>
          <a:prstGeom prst="rect">
            <a:avLst/>
          </a:prstGeom>
        </p:spPr>
      </p:pic>
      <p:pic>
        <p:nvPicPr>
          <p:cNvPr id="8" name="Picture 7" descr="tron den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981200" y="2057400"/>
            <a:ext cx="491858" cy="4888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Cloud"/>
          <p:cNvSpPr>
            <a:spLocks noChangeAspect="1" noEditPoints="1" noChangeArrowheads="1"/>
          </p:cNvSpPr>
          <p:nvPr/>
        </p:nvSpPr>
        <p:spPr bwMode="auto">
          <a:xfrm>
            <a:off x="381000" y="4648200"/>
            <a:ext cx="2743200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Cloud"/>
          <p:cNvSpPr>
            <a:spLocks noChangeAspect="1" noEditPoints="1" noChangeArrowheads="1"/>
          </p:cNvSpPr>
          <p:nvPr/>
        </p:nvSpPr>
        <p:spPr bwMode="auto">
          <a:xfrm>
            <a:off x="5791200" y="3962400"/>
            <a:ext cx="2743200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7030A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loud"/>
          <p:cNvSpPr>
            <a:spLocks noChangeAspect="1" noEditPoints="1" noChangeArrowheads="1"/>
          </p:cNvSpPr>
          <p:nvPr/>
        </p:nvSpPr>
        <p:spPr bwMode="auto">
          <a:xfrm>
            <a:off x="3429000" y="5486400"/>
            <a:ext cx="2743200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 rot="21133491">
            <a:off x="6312146" y="1654402"/>
            <a:ext cx="6681801" cy="3649460"/>
            <a:chOff x="893414" y="846340"/>
            <a:chExt cx="6681801" cy="3649460"/>
          </a:xfrm>
        </p:grpSpPr>
        <p:pic>
          <p:nvPicPr>
            <p:cNvPr id="6" name="Picture 5" descr="tron cam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79415" y="1752600"/>
              <a:ext cx="2743200" cy="2743200"/>
            </a:xfrm>
            <a:prstGeom prst="rect">
              <a:avLst/>
            </a:prstGeom>
          </p:spPr>
        </p:pic>
        <p:pic>
          <p:nvPicPr>
            <p:cNvPr id="7" name="Picture 6" descr="tron vang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03015" y="1371599"/>
              <a:ext cx="1828800" cy="1828800"/>
            </a:xfrm>
            <a:prstGeom prst="rect">
              <a:avLst/>
            </a:prstGeom>
          </p:spPr>
        </p:pic>
        <p:pic>
          <p:nvPicPr>
            <p:cNvPr id="8" name="Picture 7" descr="tg do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5779752" y="2328864"/>
              <a:ext cx="1762126" cy="1828800"/>
            </a:xfrm>
            <a:prstGeom prst="rect">
              <a:avLst/>
            </a:prstGeom>
          </p:spPr>
        </p:pic>
        <p:pic>
          <p:nvPicPr>
            <p:cNvPr id="9" name="Picture 8" descr="tg do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rot="16936472">
              <a:off x="904475" y="1807708"/>
              <a:ext cx="584665" cy="606787"/>
            </a:xfrm>
            <a:prstGeom prst="rect">
              <a:avLst/>
            </a:prstGeom>
          </p:spPr>
        </p:pic>
        <p:pic>
          <p:nvPicPr>
            <p:cNvPr id="10" name="Picture 9" descr="tg vang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12241040">
              <a:off x="4163808" y="846340"/>
              <a:ext cx="1012357" cy="1050662"/>
            </a:xfrm>
            <a:prstGeom prst="rect">
              <a:avLst/>
            </a:prstGeom>
          </p:spPr>
        </p:pic>
        <p:pic>
          <p:nvPicPr>
            <p:cNvPr id="11" name="Picture 10" descr="tg vang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20856904">
              <a:off x="3823059" y="2642594"/>
              <a:ext cx="1344998" cy="1395889"/>
            </a:xfrm>
            <a:prstGeom prst="rect">
              <a:avLst/>
            </a:prstGeom>
          </p:spPr>
        </p:pic>
        <p:pic>
          <p:nvPicPr>
            <p:cNvPr id="12" name="Picture 11" descr="tron den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60215" y="1752600"/>
              <a:ext cx="491858" cy="488822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2 -0.26081 C -0.08316 -0.32277 -0.13039 -0.38451 -0.175 -0.36647 C -0.21962 -0.34844 -0.26233 -0.23237 -0.30365 -0.15306 C -0.34497 -0.07376 -0.38455 0.09757 -0.42275 0.10913 C -0.46094 0.12069 -0.49775 -0.04879 -0.5323 -0.08324 C -0.56684 -0.11769 -0.59879 -0.10798 -0.63056 -0.09804 " pathEditMode="relative" rAng="0" ptsTypes="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00" y="1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rewall"/>
          <p:cNvSpPr>
            <a:spLocks noEditPoints="1" noChangeArrowheads="1"/>
          </p:cNvSpPr>
          <p:nvPr/>
        </p:nvSpPr>
        <p:spPr bwMode="auto">
          <a:xfrm>
            <a:off x="0" y="3607981"/>
            <a:ext cx="5791200" cy="964019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060 w 21600"/>
              <a:gd name="T7" fmla="*/ 10800 h 21600"/>
              <a:gd name="T8" fmla="*/ 21060 w 21600"/>
              <a:gd name="T9" fmla="*/ 21600 h 21600"/>
              <a:gd name="T10" fmla="*/ 10800 w 21600"/>
              <a:gd name="T11" fmla="*/ 21600 h 21600"/>
              <a:gd name="T12" fmla="*/ 540 w 21600"/>
              <a:gd name="T13" fmla="*/ 21600 h 21600"/>
              <a:gd name="T14" fmla="*/ 540 w 21600"/>
              <a:gd name="T15" fmla="*/ 10800 h 21600"/>
              <a:gd name="T16" fmla="*/ 761 w 21600"/>
              <a:gd name="T17" fmla="*/ 22454 h 21600"/>
              <a:gd name="T18" fmla="*/ 21069 w 21600"/>
              <a:gd name="T19" fmla="*/ 32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540" y="4628"/>
                </a:moveTo>
                <a:lnTo>
                  <a:pt x="0" y="4628"/>
                </a:lnTo>
                <a:lnTo>
                  <a:pt x="0" y="0"/>
                </a:lnTo>
                <a:lnTo>
                  <a:pt x="21600" y="0"/>
                </a:lnTo>
                <a:lnTo>
                  <a:pt x="21600" y="4628"/>
                </a:lnTo>
                <a:lnTo>
                  <a:pt x="21060" y="4628"/>
                </a:lnTo>
                <a:lnTo>
                  <a:pt x="21060" y="21600"/>
                </a:lnTo>
                <a:lnTo>
                  <a:pt x="540" y="21600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540" y="4628"/>
                </a:moveTo>
                <a:lnTo>
                  <a:pt x="540" y="6171"/>
                </a:lnTo>
                <a:lnTo>
                  <a:pt x="2700" y="6171"/>
                </a:lnTo>
                <a:lnTo>
                  <a:pt x="2700" y="4628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2700" y="4628"/>
                </a:moveTo>
                <a:lnTo>
                  <a:pt x="2700" y="6171"/>
                </a:lnTo>
                <a:lnTo>
                  <a:pt x="4860" y="6171"/>
                </a:lnTo>
                <a:lnTo>
                  <a:pt x="4860" y="4628"/>
                </a:lnTo>
                <a:lnTo>
                  <a:pt x="2700" y="4628"/>
                </a:lnTo>
                <a:close/>
              </a:path>
              <a:path w="21600" h="21600" extrusionOk="0">
                <a:moveTo>
                  <a:pt x="4860" y="4628"/>
                </a:moveTo>
                <a:lnTo>
                  <a:pt x="4860" y="6171"/>
                </a:lnTo>
                <a:lnTo>
                  <a:pt x="7020" y="6171"/>
                </a:lnTo>
                <a:lnTo>
                  <a:pt x="7020" y="4628"/>
                </a:lnTo>
                <a:lnTo>
                  <a:pt x="4860" y="4628"/>
                </a:lnTo>
                <a:close/>
              </a:path>
              <a:path w="21600" h="21600" extrusionOk="0">
                <a:moveTo>
                  <a:pt x="7020" y="4628"/>
                </a:moveTo>
                <a:lnTo>
                  <a:pt x="7020" y="6171"/>
                </a:lnTo>
                <a:lnTo>
                  <a:pt x="9180" y="6171"/>
                </a:lnTo>
                <a:lnTo>
                  <a:pt x="9180" y="4628"/>
                </a:lnTo>
                <a:lnTo>
                  <a:pt x="7020" y="4628"/>
                </a:lnTo>
                <a:close/>
              </a:path>
              <a:path w="21600" h="21600" extrusionOk="0">
                <a:moveTo>
                  <a:pt x="9180" y="4628"/>
                </a:moveTo>
                <a:lnTo>
                  <a:pt x="9180" y="6171"/>
                </a:lnTo>
                <a:lnTo>
                  <a:pt x="11340" y="6171"/>
                </a:lnTo>
                <a:lnTo>
                  <a:pt x="11340" y="4628"/>
                </a:lnTo>
                <a:lnTo>
                  <a:pt x="9180" y="4628"/>
                </a:lnTo>
                <a:close/>
              </a:path>
              <a:path w="21600" h="21600" extrusionOk="0">
                <a:moveTo>
                  <a:pt x="11340" y="4628"/>
                </a:moveTo>
                <a:lnTo>
                  <a:pt x="11340" y="6171"/>
                </a:lnTo>
                <a:lnTo>
                  <a:pt x="13500" y="6171"/>
                </a:lnTo>
                <a:lnTo>
                  <a:pt x="13500" y="4628"/>
                </a:lnTo>
                <a:lnTo>
                  <a:pt x="11340" y="4628"/>
                </a:lnTo>
                <a:close/>
              </a:path>
              <a:path w="21600" h="21600" extrusionOk="0">
                <a:moveTo>
                  <a:pt x="13500" y="4628"/>
                </a:moveTo>
                <a:lnTo>
                  <a:pt x="13500" y="6171"/>
                </a:lnTo>
                <a:lnTo>
                  <a:pt x="15660" y="6171"/>
                </a:lnTo>
                <a:lnTo>
                  <a:pt x="15660" y="4628"/>
                </a:lnTo>
                <a:lnTo>
                  <a:pt x="13500" y="4628"/>
                </a:lnTo>
                <a:close/>
              </a:path>
              <a:path w="21600" h="21600" extrusionOk="0">
                <a:moveTo>
                  <a:pt x="15660" y="4628"/>
                </a:moveTo>
                <a:lnTo>
                  <a:pt x="15660" y="6171"/>
                </a:lnTo>
                <a:lnTo>
                  <a:pt x="17820" y="6171"/>
                </a:lnTo>
                <a:lnTo>
                  <a:pt x="17820" y="4628"/>
                </a:lnTo>
                <a:lnTo>
                  <a:pt x="15660" y="4628"/>
                </a:lnTo>
                <a:close/>
              </a:path>
              <a:path w="21600" h="21600" extrusionOk="0">
                <a:moveTo>
                  <a:pt x="17820" y="4628"/>
                </a:moveTo>
                <a:lnTo>
                  <a:pt x="17820" y="6171"/>
                </a:lnTo>
                <a:lnTo>
                  <a:pt x="19980" y="6171"/>
                </a:lnTo>
                <a:lnTo>
                  <a:pt x="19980" y="4628"/>
                </a:lnTo>
                <a:lnTo>
                  <a:pt x="17820" y="4628"/>
                </a:lnTo>
                <a:close/>
              </a:path>
              <a:path w="21600" h="21600" extrusionOk="0">
                <a:moveTo>
                  <a:pt x="1620" y="6171"/>
                </a:moveTo>
                <a:lnTo>
                  <a:pt x="1620" y="7714"/>
                </a:lnTo>
                <a:lnTo>
                  <a:pt x="3779" y="7714"/>
                </a:lnTo>
                <a:lnTo>
                  <a:pt x="3779" y="6171"/>
                </a:lnTo>
                <a:lnTo>
                  <a:pt x="1620" y="6171"/>
                </a:lnTo>
                <a:close/>
              </a:path>
              <a:path w="21600" h="21600" extrusionOk="0">
                <a:moveTo>
                  <a:pt x="3779" y="6171"/>
                </a:moveTo>
                <a:lnTo>
                  <a:pt x="3779" y="7714"/>
                </a:lnTo>
                <a:lnTo>
                  <a:pt x="5940" y="7714"/>
                </a:lnTo>
                <a:lnTo>
                  <a:pt x="5940" y="6171"/>
                </a:lnTo>
                <a:lnTo>
                  <a:pt x="3779" y="6171"/>
                </a:lnTo>
                <a:close/>
              </a:path>
              <a:path w="21600" h="21600" extrusionOk="0">
                <a:moveTo>
                  <a:pt x="5940" y="6171"/>
                </a:moveTo>
                <a:lnTo>
                  <a:pt x="5940" y="7714"/>
                </a:lnTo>
                <a:lnTo>
                  <a:pt x="8100" y="7714"/>
                </a:lnTo>
                <a:lnTo>
                  <a:pt x="8100" y="6171"/>
                </a:lnTo>
                <a:lnTo>
                  <a:pt x="5940" y="6171"/>
                </a:lnTo>
                <a:close/>
              </a:path>
              <a:path w="21600" h="21600" extrusionOk="0">
                <a:moveTo>
                  <a:pt x="8100" y="6171"/>
                </a:moveTo>
                <a:lnTo>
                  <a:pt x="8100" y="7714"/>
                </a:lnTo>
                <a:lnTo>
                  <a:pt x="10260" y="7714"/>
                </a:lnTo>
                <a:lnTo>
                  <a:pt x="10260" y="6171"/>
                </a:lnTo>
                <a:lnTo>
                  <a:pt x="8100" y="6171"/>
                </a:lnTo>
                <a:close/>
              </a:path>
              <a:path w="21600" h="21600" extrusionOk="0">
                <a:moveTo>
                  <a:pt x="10260" y="6171"/>
                </a:moveTo>
                <a:lnTo>
                  <a:pt x="10260" y="7714"/>
                </a:lnTo>
                <a:lnTo>
                  <a:pt x="12419" y="7714"/>
                </a:lnTo>
                <a:lnTo>
                  <a:pt x="12419" y="6171"/>
                </a:lnTo>
                <a:lnTo>
                  <a:pt x="10260" y="6171"/>
                </a:lnTo>
                <a:close/>
              </a:path>
              <a:path w="21600" h="21600" extrusionOk="0">
                <a:moveTo>
                  <a:pt x="12419" y="6171"/>
                </a:moveTo>
                <a:lnTo>
                  <a:pt x="12419" y="7714"/>
                </a:lnTo>
                <a:lnTo>
                  <a:pt x="14580" y="7714"/>
                </a:lnTo>
                <a:lnTo>
                  <a:pt x="14580" y="6171"/>
                </a:lnTo>
                <a:lnTo>
                  <a:pt x="12419" y="6171"/>
                </a:lnTo>
                <a:close/>
              </a:path>
              <a:path w="21600" h="21600" extrusionOk="0">
                <a:moveTo>
                  <a:pt x="14580" y="6171"/>
                </a:moveTo>
                <a:lnTo>
                  <a:pt x="14580" y="7714"/>
                </a:lnTo>
                <a:lnTo>
                  <a:pt x="16740" y="7714"/>
                </a:lnTo>
                <a:lnTo>
                  <a:pt x="16740" y="6171"/>
                </a:lnTo>
                <a:lnTo>
                  <a:pt x="14580" y="6171"/>
                </a:lnTo>
                <a:close/>
              </a:path>
              <a:path w="21600" h="21600" extrusionOk="0">
                <a:moveTo>
                  <a:pt x="16740" y="6171"/>
                </a:moveTo>
                <a:lnTo>
                  <a:pt x="16740" y="7714"/>
                </a:lnTo>
                <a:lnTo>
                  <a:pt x="18900" y="7714"/>
                </a:lnTo>
                <a:lnTo>
                  <a:pt x="18900" y="6171"/>
                </a:lnTo>
                <a:lnTo>
                  <a:pt x="16740" y="6171"/>
                </a:lnTo>
                <a:close/>
              </a:path>
              <a:path w="21600" h="21600" extrusionOk="0">
                <a:moveTo>
                  <a:pt x="18900" y="6171"/>
                </a:moveTo>
                <a:lnTo>
                  <a:pt x="18900" y="7714"/>
                </a:lnTo>
                <a:lnTo>
                  <a:pt x="21060" y="7714"/>
                </a:lnTo>
                <a:lnTo>
                  <a:pt x="21060" y="6171"/>
                </a:lnTo>
                <a:lnTo>
                  <a:pt x="18900" y="6171"/>
                </a:lnTo>
                <a:close/>
              </a:path>
              <a:path w="21600" h="21600" extrusionOk="0">
                <a:moveTo>
                  <a:pt x="540" y="7714"/>
                </a:moveTo>
                <a:lnTo>
                  <a:pt x="540" y="9257"/>
                </a:lnTo>
                <a:lnTo>
                  <a:pt x="2700" y="9257"/>
                </a:lnTo>
                <a:lnTo>
                  <a:pt x="2700" y="7714"/>
                </a:lnTo>
                <a:lnTo>
                  <a:pt x="540" y="7714"/>
                </a:lnTo>
                <a:close/>
              </a:path>
              <a:path w="21600" h="21600" extrusionOk="0">
                <a:moveTo>
                  <a:pt x="2700" y="7714"/>
                </a:moveTo>
                <a:lnTo>
                  <a:pt x="2700" y="9257"/>
                </a:lnTo>
                <a:lnTo>
                  <a:pt x="4860" y="9257"/>
                </a:lnTo>
                <a:lnTo>
                  <a:pt x="4860" y="7714"/>
                </a:lnTo>
                <a:lnTo>
                  <a:pt x="2700" y="7714"/>
                </a:lnTo>
                <a:close/>
              </a:path>
              <a:path w="21600" h="21600" extrusionOk="0">
                <a:moveTo>
                  <a:pt x="4860" y="7714"/>
                </a:moveTo>
                <a:lnTo>
                  <a:pt x="4860" y="9257"/>
                </a:lnTo>
                <a:lnTo>
                  <a:pt x="7020" y="9257"/>
                </a:lnTo>
                <a:lnTo>
                  <a:pt x="7020" y="7714"/>
                </a:lnTo>
                <a:lnTo>
                  <a:pt x="4860" y="7714"/>
                </a:lnTo>
                <a:close/>
              </a:path>
              <a:path w="21600" h="21600" extrusionOk="0">
                <a:moveTo>
                  <a:pt x="7020" y="7714"/>
                </a:moveTo>
                <a:lnTo>
                  <a:pt x="7020" y="9257"/>
                </a:lnTo>
                <a:lnTo>
                  <a:pt x="9180" y="9257"/>
                </a:lnTo>
                <a:lnTo>
                  <a:pt x="9180" y="7714"/>
                </a:lnTo>
                <a:lnTo>
                  <a:pt x="7020" y="7714"/>
                </a:lnTo>
                <a:close/>
              </a:path>
              <a:path w="21600" h="21600" extrusionOk="0">
                <a:moveTo>
                  <a:pt x="9180" y="7714"/>
                </a:moveTo>
                <a:lnTo>
                  <a:pt x="9180" y="9257"/>
                </a:lnTo>
                <a:lnTo>
                  <a:pt x="11340" y="9257"/>
                </a:lnTo>
                <a:lnTo>
                  <a:pt x="11340" y="7714"/>
                </a:lnTo>
                <a:lnTo>
                  <a:pt x="9180" y="7714"/>
                </a:lnTo>
                <a:close/>
              </a:path>
              <a:path w="21600" h="21600" extrusionOk="0">
                <a:moveTo>
                  <a:pt x="11340" y="7714"/>
                </a:moveTo>
                <a:lnTo>
                  <a:pt x="11340" y="9257"/>
                </a:lnTo>
                <a:lnTo>
                  <a:pt x="13500" y="9257"/>
                </a:lnTo>
                <a:lnTo>
                  <a:pt x="13500" y="7714"/>
                </a:lnTo>
                <a:lnTo>
                  <a:pt x="11340" y="7714"/>
                </a:lnTo>
                <a:close/>
              </a:path>
              <a:path w="21600" h="21600" extrusionOk="0">
                <a:moveTo>
                  <a:pt x="13500" y="7714"/>
                </a:moveTo>
                <a:lnTo>
                  <a:pt x="13500" y="9257"/>
                </a:lnTo>
                <a:lnTo>
                  <a:pt x="15660" y="9257"/>
                </a:lnTo>
                <a:lnTo>
                  <a:pt x="15660" y="7714"/>
                </a:lnTo>
                <a:lnTo>
                  <a:pt x="13500" y="7714"/>
                </a:lnTo>
                <a:close/>
              </a:path>
              <a:path w="21600" h="21600" extrusionOk="0">
                <a:moveTo>
                  <a:pt x="15660" y="7714"/>
                </a:moveTo>
                <a:lnTo>
                  <a:pt x="15660" y="9257"/>
                </a:lnTo>
                <a:lnTo>
                  <a:pt x="17820" y="9257"/>
                </a:lnTo>
                <a:lnTo>
                  <a:pt x="17820" y="7714"/>
                </a:lnTo>
                <a:lnTo>
                  <a:pt x="15660" y="7714"/>
                </a:lnTo>
                <a:close/>
              </a:path>
              <a:path w="21600" h="21600" extrusionOk="0">
                <a:moveTo>
                  <a:pt x="17820" y="7714"/>
                </a:moveTo>
                <a:lnTo>
                  <a:pt x="17820" y="9257"/>
                </a:lnTo>
                <a:lnTo>
                  <a:pt x="19980" y="9257"/>
                </a:lnTo>
                <a:lnTo>
                  <a:pt x="19980" y="7714"/>
                </a:lnTo>
                <a:lnTo>
                  <a:pt x="17820" y="7714"/>
                </a:lnTo>
                <a:close/>
              </a:path>
              <a:path w="21600" h="21600" extrusionOk="0">
                <a:moveTo>
                  <a:pt x="1620" y="9257"/>
                </a:moveTo>
                <a:lnTo>
                  <a:pt x="1620" y="10800"/>
                </a:lnTo>
                <a:lnTo>
                  <a:pt x="3779" y="10800"/>
                </a:lnTo>
                <a:lnTo>
                  <a:pt x="3779" y="9257"/>
                </a:lnTo>
                <a:lnTo>
                  <a:pt x="1620" y="9257"/>
                </a:lnTo>
                <a:close/>
              </a:path>
              <a:path w="21600" h="21600" extrusionOk="0">
                <a:moveTo>
                  <a:pt x="3779" y="9257"/>
                </a:moveTo>
                <a:lnTo>
                  <a:pt x="3779" y="10800"/>
                </a:lnTo>
                <a:lnTo>
                  <a:pt x="5940" y="10800"/>
                </a:lnTo>
                <a:lnTo>
                  <a:pt x="5940" y="9257"/>
                </a:lnTo>
                <a:lnTo>
                  <a:pt x="3779" y="9257"/>
                </a:lnTo>
                <a:close/>
              </a:path>
              <a:path w="21600" h="21600" extrusionOk="0">
                <a:moveTo>
                  <a:pt x="5940" y="9257"/>
                </a:moveTo>
                <a:lnTo>
                  <a:pt x="5940" y="10800"/>
                </a:lnTo>
                <a:lnTo>
                  <a:pt x="8100" y="10800"/>
                </a:lnTo>
                <a:lnTo>
                  <a:pt x="8100" y="9257"/>
                </a:lnTo>
                <a:lnTo>
                  <a:pt x="5940" y="9257"/>
                </a:lnTo>
                <a:close/>
              </a:path>
              <a:path w="21600" h="21600" extrusionOk="0">
                <a:moveTo>
                  <a:pt x="8100" y="9257"/>
                </a:moveTo>
                <a:lnTo>
                  <a:pt x="8100" y="10800"/>
                </a:lnTo>
                <a:lnTo>
                  <a:pt x="10260" y="10800"/>
                </a:lnTo>
                <a:lnTo>
                  <a:pt x="10260" y="9257"/>
                </a:lnTo>
                <a:lnTo>
                  <a:pt x="8100" y="9257"/>
                </a:lnTo>
                <a:close/>
              </a:path>
              <a:path w="21600" h="21600" extrusionOk="0">
                <a:moveTo>
                  <a:pt x="10260" y="9257"/>
                </a:moveTo>
                <a:lnTo>
                  <a:pt x="10260" y="10800"/>
                </a:lnTo>
                <a:lnTo>
                  <a:pt x="12419" y="10800"/>
                </a:lnTo>
                <a:lnTo>
                  <a:pt x="12419" y="9257"/>
                </a:lnTo>
                <a:lnTo>
                  <a:pt x="10260" y="9257"/>
                </a:lnTo>
                <a:close/>
              </a:path>
              <a:path w="21600" h="21600" extrusionOk="0">
                <a:moveTo>
                  <a:pt x="12419" y="9257"/>
                </a:moveTo>
                <a:lnTo>
                  <a:pt x="12419" y="10800"/>
                </a:lnTo>
                <a:lnTo>
                  <a:pt x="14580" y="10800"/>
                </a:lnTo>
                <a:lnTo>
                  <a:pt x="14580" y="9257"/>
                </a:lnTo>
                <a:lnTo>
                  <a:pt x="12419" y="9257"/>
                </a:lnTo>
                <a:close/>
              </a:path>
              <a:path w="21600" h="21600" extrusionOk="0">
                <a:moveTo>
                  <a:pt x="14580" y="9257"/>
                </a:moveTo>
                <a:lnTo>
                  <a:pt x="14580" y="10800"/>
                </a:lnTo>
                <a:lnTo>
                  <a:pt x="16740" y="10800"/>
                </a:lnTo>
                <a:lnTo>
                  <a:pt x="16740" y="9257"/>
                </a:lnTo>
                <a:lnTo>
                  <a:pt x="14580" y="9257"/>
                </a:lnTo>
                <a:close/>
              </a:path>
              <a:path w="21600" h="21600" extrusionOk="0">
                <a:moveTo>
                  <a:pt x="16740" y="9257"/>
                </a:moveTo>
                <a:lnTo>
                  <a:pt x="16740" y="10800"/>
                </a:lnTo>
                <a:lnTo>
                  <a:pt x="18900" y="10800"/>
                </a:lnTo>
                <a:lnTo>
                  <a:pt x="18900" y="9257"/>
                </a:lnTo>
                <a:lnTo>
                  <a:pt x="16740" y="9257"/>
                </a:lnTo>
                <a:close/>
              </a:path>
              <a:path w="21600" h="21600" extrusionOk="0">
                <a:moveTo>
                  <a:pt x="18900" y="9257"/>
                </a:moveTo>
                <a:lnTo>
                  <a:pt x="18900" y="10800"/>
                </a:lnTo>
                <a:lnTo>
                  <a:pt x="21060" y="10800"/>
                </a:lnTo>
                <a:lnTo>
                  <a:pt x="21060" y="9257"/>
                </a:lnTo>
                <a:lnTo>
                  <a:pt x="18900" y="9257"/>
                </a:lnTo>
                <a:close/>
              </a:path>
              <a:path w="21600" h="21600" extrusionOk="0">
                <a:moveTo>
                  <a:pt x="540" y="10800"/>
                </a:moveTo>
                <a:lnTo>
                  <a:pt x="540" y="12342"/>
                </a:lnTo>
                <a:lnTo>
                  <a:pt x="2700" y="12342"/>
                </a:lnTo>
                <a:lnTo>
                  <a:pt x="2700" y="10800"/>
                </a:lnTo>
                <a:lnTo>
                  <a:pt x="540" y="10800"/>
                </a:lnTo>
                <a:close/>
              </a:path>
              <a:path w="21600" h="21600" extrusionOk="0">
                <a:moveTo>
                  <a:pt x="2700" y="10800"/>
                </a:moveTo>
                <a:lnTo>
                  <a:pt x="2700" y="12342"/>
                </a:lnTo>
                <a:lnTo>
                  <a:pt x="4860" y="12342"/>
                </a:lnTo>
                <a:lnTo>
                  <a:pt x="4860" y="10800"/>
                </a:lnTo>
                <a:lnTo>
                  <a:pt x="2700" y="10800"/>
                </a:lnTo>
                <a:close/>
              </a:path>
              <a:path w="21600" h="21600" extrusionOk="0">
                <a:moveTo>
                  <a:pt x="4860" y="10800"/>
                </a:moveTo>
                <a:lnTo>
                  <a:pt x="4860" y="12342"/>
                </a:lnTo>
                <a:lnTo>
                  <a:pt x="7020" y="12342"/>
                </a:lnTo>
                <a:lnTo>
                  <a:pt x="7020" y="10800"/>
                </a:lnTo>
                <a:lnTo>
                  <a:pt x="4860" y="10800"/>
                </a:lnTo>
                <a:close/>
              </a:path>
              <a:path w="21600" h="21600" extrusionOk="0">
                <a:moveTo>
                  <a:pt x="7020" y="10800"/>
                </a:moveTo>
                <a:lnTo>
                  <a:pt x="7020" y="12342"/>
                </a:lnTo>
                <a:lnTo>
                  <a:pt x="9180" y="12342"/>
                </a:lnTo>
                <a:lnTo>
                  <a:pt x="9180" y="10800"/>
                </a:lnTo>
                <a:lnTo>
                  <a:pt x="7020" y="10800"/>
                </a:lnTo>
                <a:close/>
              </a:path>
              <a:path w="21600" h="21600" extrusionOk="0">
                <a:moveTo>
                  <a:pt x="9180" y="10800"/>
                </a:moveTo>
                <a:lnTo>
                  <a:pt x="9180" y="12342"/>
                </a:lnTo>
                <a:lnTo>
                  <a:pt x="11340" y="12342"/>
                </a:lnTo>
                <a:lnTo>
                  <a:pt x="11340" y="10800"/>
                </a:lnTo>
                <a:lnTo>
                  <a:pt x="9180" y="10800"/>
                </a:lnTo>
                <a:close/>
              </a:path>
              <a:path w="21600" h="21600" extrusionOk="0">
                <a:moveTo>
                  <a:pt x="11340" y="10800"/>
                </a:moveTo>
                <a:lnTo>
                  <a:pt x="11340" y="12342"/>
                </a:lnTo>
                <a:lnTo>
                  <a:pt x="13500" y="12342"/>
                </a:lnTo>
                <a:lnTo>
                  <a:pt x="13500" y="10800"/>
                </a:lnTo>
                <a:lnTo>
                  <a:pt x="11340" y="10800"/>
                </a:lnTo>
                <a:close/>
              </a:path>
              <a:path w="21600" h="21600" extrusionOk="0">
                <a:moveTo>
                  <a:pt x="13500" y="10800"/>
                </a:moveTo>
                <a:lnTo>
                  <a:pt x="13500" y="12342"/>
                </a:lnTo>
                <a:lnTo>
                  <a:pt x="15660" y="12342"/>
                </a:lnTo>
                <a:lnTo>
                  <a:pt x="15660" y="10800"/>
                </a:lnTo>
                <a:lnTo>
                  <a:pt x="13500" y="10800"/>
                </a:lnTo>
                <a:close/>
              </a:path>
              <a:path w="21600" h="21600" extrusionOk="0">
                <a:moveTo>
                  <a:pt x="15660" y="10800"/>
                </a:moveTo>
                <a:lnTo>
                  <a:pt x="15660" y="12342"/>
                </a:lnTo>
                <a:lnTo>
                  <a:pt x="17820" y="12342"/>
                </a:lnTo>
                <a:lnTo>
                  <a:pt x="17820" y="10800"/>
                </a:lnTo>
                <a:lnTo>
                  <a:pt x="15660" y="10800"/>
                </a:lnTo>
                <a:close/>
              </a:path>
              <a:path w="21600" h="21600" extrusionOk="0">
                <a:moveTo>
                  <a:pt x="17820" y="10800"/>
                </a:moveTo>
                <a:lnTo>
                  <a:pt x="17820" y="12342"/>
                </a:lnTo>
                <a:lnTo>
                  <a:pt x="19980" y="12342"/>
                </a:lnTo>
                <a:lnTo>
                  <a:pt x="19980" y="10800"/>
                </a:lnTo>
                <a:lnTo>
                  <a:pt x="17820" y="10800"/>
                </a:lnTo>
                <a:close/>
              </a:path>
              <a:path w="21600" h="21600" extrusionOk="0">
                <a:moveTo>
                  <a:pt x="1620" y="12342"/>
                </a:moveTo>
                <a:lnTo>
                  <a:pt x="1620" y="13885"/>
                </a:lnTo>
                <a:lnTo>
                  <a:pt x="3779" y="13885"/>
                </a:lnTo>
                <a:lnTo>
                  <a:pt x="3779" y="12342"/>
                </a:lnTo>
                <a:lnTo>
                  <a:pt x="1620" y="12342"/>
                </a:lnTo>
                <a:close/>
              </a:path>
              <a:path w="21600" h="21600" extrusionOk="0">
                <a:moveTo>
                  <a:pt x="3779" y="12342"/>
                </a:moveTo>
                <a:lnTo>
                  <a:pt x="3779" y="13885"/>
                </a:lnTo>
                <a:lnTo>
                  <a:pt x="5940" y="13885"/>
                </a:lnTo>
                <a:lnTo>
                  <a:pt x="5940" y="12342"/>
                </a:lnTo>
                <a:lnTo>
                  <a:pt x="3779" y="12342"/>
                </a:lnTo>
                <a:close/>
              </a:path>
              <a:path w="21600" h="21600" extrusionOk="0">
                <a:moveTo>
                  <a:pt x="5940" y="12342"/>
                </a:moveTo>
                <a:lnTo>
                  <a:pt x="5940" y="13885"/>
                </a:lnTo>
                <a:lnTo>
                  <a:pt x="8100" y="13885"/>
                </a:lnTo>
                <a:lnTo>
                  <a:pt x="8100" y="12342"/>
                </a:lnTo>
                <a:lnTo>
                  <a:pt x="5940" y="12342"/>
                </a:lnTo>
                <a:close/>
              </a:path>
              <a:path w="21600" h="21600" extrusionOk="0">
                <a:moveTo>
                  <a:pt x="8100" y="12342"/>
                </a:moveTo>
                <a:lnTo>
                  <a:pt x="8100" y="13885"/>
                </a:lnTo>
                <a:lnTo>
                  <a:pt x="10260" y="13885"/>
                </a:lnTo>
                <a:lnTo>
                  <a:pt x="10260" y="12342"/>
                </a:lnTo>
                <a:lnTo>
                  <a:pt x="8100" y="12342"/>
                </a:lnTo>
                <a:close/>
              </a:path>
              <a:path w="21600" h="21600" extrusionOk="0">
                <a:moveTo>
                  <a:pt x="10260" y="12342"/>
                </a:moveTo>
                <a:lnTo>
                  <a:pt x="10260" y="13885"/>
                </a:lnTo>
                <a:lnTo>
                  <a:pt x="12419" y="13885"/>
                </a:lnTo>
                <a:lnTo>
                  <a:pt x="12419" y="12342"/>
                </a:lnTo>
                <a:lnTo>
                  <a:pt x="10260" y="12342"/>
                </a:lnTo>
                <a:close/>
              </a:path>
              <a:path w="21600" h="21600" extrusionOk="0">
                <a:moveTo>
                  <a:pt x="12419" y="12342"/>
                </a:moveTo>
                <a:lnTo>
                  <a:pt x="12419" y="13885"/>
                </a:lnTo>
                <a:lnTo>
                  <a:pt x="14580" y="13885"/>
                </a:lnTo>
                <a:lnTo>
                  <a:pt x="14580" y="12342"/>
                </a:lnTo>
                <a:lnTo>
                  <a:pt x="12419" y="12342"/>
                </a:lnTo>
                <a:close/>
              </a:path>
              <a:path w="21600" h="21600" extrusionOk="0">
                <a:moveTo>
                  <a:pt x="14580" y="12342"/>
                </a:moveTo>
                <a:lnTo>
                  <a:pt x="14580" y="13885"/>
                </a:lnTo>
                <a:lnTo>
                  <a:pt x="16740" y="13885"/>
                </a:lnTo>
                <a:lnTo>
                  <a:pt x="16740" y="12342"/>
                </a:lnTo>
                <a:lnTo>
                  <a:pt x="14580" y="12342"/>
                </a:lnTo>
                <a:close/>
              </a:path>
              <a:path w="21600" h="21600" extrusionOk="0">
                <a:moveTo>
                  <a:pt x="16740" y="12342"/>
                </a:moveTo>
                <a:lnTo>
                  <a:pt x="16740" y="13885"/>
                </a:lnTo>
                <a:lnTo>
                  <a:pt x="18900" y="13885"/>
                </a:lnTo>
                <a:lnTo>
                  <a:pt x="18900" y="12342"/>
                </a:lnTo>
                <a:lnTo>
                  <a:pt x="16740" y="12342"/>
                </a:lnTo>
                <a:close/>
              </a:path>
              <a:path w="21600" h="21600" extrusionOk="0">
                <a:moveTo>
                  <a:pt x="18900" y="12342"/>
                </a:moveTo>
                <a:lnTo>
                  <a:pt x="18900" y="13885"/>
                </a:lnTo>
                <a:lnTo>
                  <a:pt x="21060" y="13885"/>
                </a:lnTo>
                <a:lnTo>
                  <a:pt x="21060" y="12342"/>
                </a:lnTo>
                <a:lnTo>
                  <a:pt x="18900" y="12342"/>
                </a:lnTo>
                <a:close/>
              </a:path>
              <a:path w="21600" h="21600" extrusionOk="0">
                <a:moveTo>
                  <a:pt x="540" y="13885"/>
                </a:moveTo>
                <a:lnTo>
                  <a:pt x="540" y="15428"/>
                </a:lnTo>
                <a:lnTo>
                  <a:pt x="2700" y="15428"/>
                </a:lnTo>
                <a:lnTo>
                  <a:pt x="2700" y="13885"/>
                </a:lnTo>
                <a:lnTo>
                  <a:pt x="540" y="13885"/>
                </a:lnTo>
                <a:close/>
              </a:path>
              <a:path w="21600" h="21600" extrusionOk="0">
                <a:moveTo>
                  <a:pt x="2700" y="13885"/>
                </a:moveTo>
                <a:lnTo>
                  <a:pt x="2700" y="15428"/>
                </a:lnTo>
                <a:lnTo>
                  <a:pt x="4860" y="15428"/>
                </a:lnTo>
                <a:lnTo>
                  <a:pt x="4860" y="13885"/>
                </a:lnTo>
                <a:lnTo>
                  <a:pt x="2700" y="13885"/>
                </a:lnTo>
                <a:close/>
              </a:path>
              <a:path w="21600" h="21600" extrusionOk="0">
                <a:moveTo>
                  <a:pt x="4860" y="13885"/>
                </a:moveTo>
                <a:lnTo>
                  <a:pt x="4860" y="15428"/>
                </a:lnTo>
                <a:lnTo>
                  <a:pt x="7020" y="15428"/>
                </a:lnTo>
                <a:lnTo>
                  <a:pt x="7020" y="13885"/>
                </a:lnTo>
                <a:lnTo>
                  <a:pt x="4860" y="13885"/>
                </a:lnTo>
                <a:close/>
              </a:path>
              <a:path w="21600" h="21600" extrusionOk="0">
                <a:moveTo>
                  <a:pt x="7020" y="13885"/>
                </a:moveTo>
                <a:lnTo>
                  <a:pt x="7020" y="15428"/>
                </a:lnTo>
                <a:lnTo>
                  <a:pt x="9180" y="15428"/>
                </a:lnTo>
                <a:lnTo>
                  <a:pt x="9180" y="13885"/>
                </a:lnTo>
                <a:lnTo>
                  <a:pt x="7020" y="13885"/>
                </a:lnTo>
                <a:close/>
              </a:path>
              <a:path w="21600" h="21600" extrusionOk="0">
                <a:moveTo>
                  <a:pt x="9180" y="13885"/>
                </a:moveTo>
                <a:lnTo>
                  <a:pt x="9180" y="15428"/>
                </a:lnTo>
                <a:lnTo>
                  <a:pt x="11340" y="15428"/>
                </a:lnTo>
                <a:lnTo>
                  <a:pt x="11340" y="13885"/>
                </a:lnTo>
                <a:lnTo>
                  <a:pt x="9180" y="13885"/>
                </a:lnTo>
                <a:close/>
              </a:path>
              <a:path w="21600" h="21600" extrusionOk="0">
                <a:moveTo>
                  <a:pt x="11340" y="13885"/>
                </a:moveTo>
                <a:lnTo>
                  <a:pt x="11340" y="15428"/>
                </a:lnTo>
                <a:lnTo>
                  <a:pt x="13500" y="15428"/>
                </a:lnTo>
                <a:lnTo>
                  <a:pt x="13500" y="13885"/>
                </a:lnTo>
                <a:lnTo>
                  <a:pt x="11340" y="13885"/>
                </a:lnTo>
                <a:close/>
              </a:path>
              <a:path w="21600" h="21600" extrusionOk="0">
                <a:moveTo>
                  <a:pt x="13500" y="13885"/>
                </a:moveTo>
                <a:lnTo>
                  <a:pt x="13500" y="15428"/>
                </a:lnTo>
                <a:lnTo>
                  <a:pt x="15660" y="15428"/>
                </a:lnTo>
                <a:lnTo>
                  <a:pt x="15660" y="13885"/>
                </a:lnTo>
                <a:lnTo>
                  <a:pt x="13500" y="13885"/>
                </a:lnTo>
                <a:close/>
              </a:path>
              <a:path w="21600" h="21600" extrusionOk="0">
                <a:moveTo>
                  <a:pt x="15660" y="13885"/>
                </a:moveTo>
                <a:lnTo>
                  <a:pt x="15660" y="15428"/>
                </a:lnTo>
                <a:lnTo>
                  <a:pt x="17820" y="15428"/>
                </a:lnTo>
                <a:lnTo>
                  <a:pt x="17820" y="13885"/>
                </a:lnTo>
                <a:lnTo>
                  <a:pt x="15660" y="13885"/>
                </a:lnTo>
                <a:close/>
              </a:path>
              <a:path w="21600" h="21600" extrusionOk="0">
                <a:moveTo>
                  <a:pt x="17820" y="13885"/>
                </a:moveTo>
                <a:lnTo>
                  <a:pt x="17820" y="15428"/>
                </a:lnTo>
                <a:lnTo>
                  <a:pt x="19980" y="15428"/>
                </a:lnTo>
                <a:lnTo>
                  <a:pt x="19980" y="13885"/>
                </a:lnTo>
                <a:lnTo>
                  <a:pt x="17820" y="13885"/>
                </a:lnTo>
                <a:close/>
              </a:path>
              <a:path w="21600" h="21600" extrusionOk="0">
                <a:moveTo>
                  <a:pt x="1620" y="15428"/>
                </a:moveTo>
                <a:lnTo>
                  <a:pt x="1620" y="16971"/>
                </a:lnTo>
                <a:lnTo>
                  <a:pt x="3779" y="16971"/>
                </a:lnTo>
                <a:lnTo>
                  <a:pt x="3779" y="15428"/>
                </a:lnTo>
                <a:lnTo>
                  <a:pt x="1620" y="15428"/>
                </a:lnTo>
                <a:close/>
              </a:path>
              <a:path w="21600" h="21600" extrusionOk="0">
                <a:moveTo>
                  <a:pt x="3779" y="15428"/>
                </a:moveTo>
                <a:lnTo>
                  <a:pt x="3779" y="16971"/>
                </a:lnTo>
                <a:lnTo>
                  <a:pt x="5940" y="16971"/>
                </a:lnTo>
                <a:lnTo>
                  <a:pt x="5940" y="15428"/>
                </a:lnTo>
                <a:lnTo>
                  <a:pt x="3779" y="15428"/>
                </a:lnTo>
                <a:close/>
              </a:path>
              <a:path w="21600" h="21600" extrusionOk="0">
                <a:moveTo>
                  <a:pt x="5940" y="15428"/>
                </a:moveTo>
                <a:lnTo>
                  <a:pt x="5940" y="16971"/>
                </a:lnTo>
                <a:lnTo>
                  <a:pt x="8100" y="16971"/>
                </a:lnTo>
                <a:lnTo>
                  <a:pt x="8100" y="15428"/>
                </a:lnTo>
                <a:lnTo>
                  <a:pt x="5940" y="15428"/>
                </a:lnTo>
                <a:close/>
              </a:path>
              <a:path w="21600" h="21600" extrusionOk="0">
                <a:moveTo>
                  <a:pt x="8100" y="15428"/>
                </a:moveTo>
                <a:lnTo>
                  <a:pt x="8100" y="16971"/>
                </a:lnTo>
                <a:lnTo>
                  <a:pt x="10260" y="16971"/>
                </a:lnTo>
                <a:lnTo>
                  <a:pt x="10260" y="15428"/>
                </a:lnTo>
                <a:lnTo>
                  <a:pt x="8100" y="15428"/>
                </a:lnTo>
                <a:close/>
              </a:path>
              <a:path w="21600" h="21600" extrusionOk="0">
                <a:moveTo>
                  <a:pt x="10260" y="15428"/>
                </a:moveTo>
                <a:lnTo>
                  <a:pt x="10260" y="16971"/>
                </a:lnTo>
                <a:lnTo>
                  <a:pt x="12419" y="16971"/>
                </a:lnTo>
                <a:lnTo>
                  <a:pt x="12419" y="15428"/>
                </a:lnTo>
                <a:lnTo>
                  <a:pt x="10260" y="15428"/>
                </a:lnTo>
                <a:close/>
              </a:path>
              <a:path w="21600" h="21600" extrusionOk="0">
                <a:moveTo>
                  <a:pt x="12419" y="15428"/>
                </a:moveTo>
                <a:lnTo>
                  <a:pt x="12419" y="16971"/>
                </a:lnTo>
                <a:lnTo>
                  <a:pt x="14580" y="16971"/>
                </a:lnTo>
                <a:lnTo>
                  <a:pt x="14580" y="15428"/>
                </a:lnTo>
                <a:lnTo>
                  <a:pt x="12419" y="15428"/>
                </a:lnTo>
                <a:close/>
              </a:path>
              <a:path w="21600" h="21600" extrusionOk="0">
                <a:moveTo>
                  <a:pt x="14580" y="15428"/>
                </a:moveTo>
                <a:lnTo>
                  <a:pt x="14580" y="16971"/>
                </a:lnTo>
                <a:lnTo>
                  <a:pt x="16740" y="16971"/>
                </a:lnTo>
                <a:lnTo>
                  <a:pt x="16740" y="15428"/>
                </a:lnTo>
                <a:lnTo>
                  <a:pt x="14580" y="15428"/>
                </a:lnTo>
                <a:close/>
              </a:path>
              <a:path w="21600" h="21600" extrusionOk="0">
                <a:moveTo>
                  <a:pt x="16740" y="15428"/>
                </a:moveTo>
                <a:lnTo>
                  <a:pt x="16740" y="16971"/>
                </a:lnTo>
                <a:lnTo>
                  <a:pt x="18900" y="16971"/>
                </a:lnTo>
                <a:lnTo>
                  <a:pt x="18900" y="15428"/>
                </a:lnTo>
                <a:lnTo>
                  <a:pt x="16740" y="15428"/>
                </a:lnTo>
                <a:close/>
              </a:path>
              <a:path w="21600" h="21600" extrusionOk="0">
                <a:moveTo>
                  <a:pt x="18900" y="15428"/>
                </a:moveTo>
                <a:lnTo>
                  <a:pt x="18900" y="16971"/>
                </a:lnTo>
                <a:lnTo>
                  <a:pt x="21060" y="16971"/>
                </a:lnTo>
                <a:lnTo>
                  <a:pt x="21060" y="15428"/>
                </a:lnTo>
                <a:lnTo>
                  <a:pt x="18900" y="15428"/>
                </a:lnTo>
                <a:close/>
              </a:path>
              <a:path w="21600" h="21600" extrusionOk="0">
                <a:moveTo>
                  <a:pt x="540" y="16971"/>
                </a:moveTo>
                <a:lnTo>
                  <a:pt x="540" y="18514"/>
                </a:lnTo>
                <a:lnTo>
                  <a:pt x="2700" y="18514"/>
                </a:lnTo>
                <a:lnTo>
                  <a:pt x="2700" y="16971"/>
                </a:lnTo>
                <a:lnTo>
                  <a:pt x="540" y="16971"/>
                </a:lnTo>
                <a:close/>
              </a:path>
              <a:path w="21600" h="21600" extrusionOk="0">
                <a:moveTo>
                  <a:pt x="2700" y="16971"/>
                </a:moveTo>
                <a:lnTo>
                  <a:pt x="2700" y="18514"/>
                </a:lnTo>
                <a:lnTo>
                  <a:pt x="4860" y="18514"/>
                </a:lnTo>
                <a:lnTo>
                  <a:pt x="4860" y="16971"/>
                </a:lnTo>
                <a:lnTo>
                  <a:pt x="2700" y="16971"/>
                </a:lnTo>
                <a:close/>
              </a:path>
              <a:path w="21600" h="21600" extrusionOk="0">
                <a:moveTo>
                  <a:pt x="4860" y="16971"/>
                </a:moveTo>
                <a:lnTo>
                  <a:pt x="4860" y="18514"/>
                </a:lnTo>
                <a:lnTo>
                  <a:pt x="7020" y="18514"/>
                </a:lnTo>
                <a:lnTo>
                  <a:pt x="7020" y="16971"/>
                </a:lnTo>
                <a:lnTo>
                  <a:pt x="4860" y="16971"/>
                </a:lnTo>
                <a:close/>
              </a:path>
              <a:path w="21600" h="21600" extrusionOk="0">
                <a:moveTo>
                  <a:pt x="7020" y="16971"/>
                </a:moveTo>
                <a:lnTo>
                  <a:pt x="7020" y="18514"/>
                </a:lnTo>
                <a:lnTo>
                  <a:pt x="9180" y="18514"/>
                </a:lnTo>
                <a:lnTo>
                  <a:pt x="9180" y="16971"/>
                </a:lnTo>
                <a:lnTo>
                  <a:pt x="7020" y="16971"/>
                </a:lnTo>
                <a:close/>
              </a:path>
              <a:path w="21600" h="21600" extrusionOk="0">
                <a:moveTo>
                  <a:pt x="9180" y="16971"/>
                </a:moveTo>
                <a:lnTo>
                  <a:pt x="9180" y="18514"/>
                </a:lnTo>
                <a:lnTo>
                  <a:pt x="11340" y="18514"/>
                </a:lnTo>
                <a:lnTo>
                  <a:pt x="11340" y="16971"/>
                </a:lnTo>
                <a:lnTo>
                  <a:pt x="9180" y="16971"/>
                </a:lnTo>
                <a:close/>
              </a:path>
              <a:path w="21600" h="21600" extrusionOk="0">
                <a:moveTo>
                  <a:pt x="11340" y="16971"/>
                </a:moveTo>
                <a:lnTo>
                  <a:pt x="11340" y="18514"/>
                </a:lnTo>
                <a:lnTo>
                  <a:pt x="13500" y="18514"/>
                </a:lnTo>
                <a:lnTo>
                  <a:pt x="13500" y="16971"/>
                </a:lnTo>
                <a:lnTo>
                  <a:pt x="11340" y="16971"/>
                </a:lnTo>
                <a:close/>
              </a:path>
              <a:path w="21600" h="21600" extrusionOk="0">
                <a:moveTo>
                  <a:pt x="13500" y="16971"/>
                </a:moveTo>
                <a:lnTo>
                  <a:pt x="13500" y="18514"/>
                </a:lnTo>
                <a:lnTo>
                  <a:pt x="15660" y="18514"/>
                </a:lnTo>
                <a:lnTo>
                  <a:pt x="15660" y="16971"/>
                </a:lnTo>
                <a:lnTo>
                  <a:pt x="13500" y="16971"/>
                </a:lnTo>
                <a:close/>
              </a:path>
              <a:path w="21600" h="21600" extrusionOk="0">
                <a:moveTo>
                  <a:pt x="15660" y="16971"/>
                </a:moveTo>
                <a:lnTo>
                  <a:pt x="15660" y="18514"/>
                </a:lnTo>
                <a:lnTo>
                  <a:pt x="17820" y="18514"/>
                </a:lnTo>
                <a:lnTo>
                  <a:pt x="17820" y="16971"/>
                </a:lnTo>
                <a:lnTo>
                  <a:pt x="15660" y="16971"/>
                </a:lnTo>
                <a:close/>
              </a:path>
              <a:path w="21600" h="21600" extrusionOk="0">
                <a:moveTo>
                  <a:pt x="17820" y="16971"/>
                </a:moveTo>
                <a:lnTo>
                  <a:pt x="17820" y="18514"/>
                </a:lnTo>
                <a:lnTo>
                  <a:pt x="19980" y="18514"/>
                </a:lnTo>
                <a:lnTo>
                  <a:pt x="19980" y="16971"/>
                </a:lnTo>
                <a:lnTo>
                  <a:pt x="17820" y="16971"/>
                </a:lnTo>
                <a:close/>
              </a:path>
              <a:path w="21600" h="21600" extrusionOk="0">
                <a:moveTo>
                  <a:pt x="1620" y="18514"/>
                </a:moveTo>
                <a:lnTo>
                  <a:pt x="1620" y="20057"/>
                </a:lnTo>
                <a:lnTo>
                  <a:pt x="3779" y="20057"/>
                </a:lnTo>
                <a:lnTo>
                  <a:pt x="3779" y="18514"/>
                </a:lnTo>
                <a:lnTo>
                  <a:pt x="1620" y="18514"/>
                </a:lnTo>
                <a:close/>
              </a:path>
              <a:path w="21600" h="21600" extrusionOk="0">
                <a:moveTo>
                  <a:pt x="3779" y="18514"/>
                </a:moveTo>
                <a:lnTo>
                  <a:pt x="3779" y="20057"/>
                </a:lnTo>
                <a:lnTo>
                  <a:pt x="5940" y="20057"/>
                </a:lnTo>
                <a:lnTo>
                  <a:pt x="5940" y="18514"/>
                </a:lnTo>
                <a:lnTo>
                  <a:pt x="3779" y="18514"/>
                </a:lnTo>
                <a:close/>
              </a:path>
              <a:path w="21600" h="21600" extrusionOk="0">
                <a:moveTo>
                  <a:pt x="5940" y="18514"/>
                </a:moveTo>
                <a:lnTo>
                  <a:pt x="5940" y="20057"/>
                </a:lnTo>
                <a:lnTo>
                  <a:pt x="8100" y="20057"/>
                </a:lnTo>
                <a:lnTo>
                  <a:pt x="8100" y="18514"/>
                </a:lnTo>
                <a:lnTo>
                  <a:pt x="5940" y="18514"/>
                </a:lnTo>
                <a:close/>
              </a:path>
              <a:path w="21600" h="21600" extrusionOk="0">
                <a:moveTo>
                  <a:pt x="8100" y="18514"/>
                </a:moveTo>
                <a:lnTo>
                  <a:pt x="8100" y="20057"/>
                </a:lnTo>
                <a:lnTo>
                  <a:pt x="10260" y="20057"/>
                </a:lnTo>
                <a:lnTo>
                  <a:pt x="10260" y="18514"/>
                </a:lnTo>
                <a:lnTo>
                  <a:pt x="8100" y="18514"/>
                </a:lnTo>
                <a:close/>
              </a:path>
              <a:path w="21600" h="21600" extrusionOk="0">
                <a:moveTo>
                  <a:pt x="10260" y="18514"/>
                </a:moveTo>
                <a:lnTo>
                  <a:pt x="10260" y="20057"/>
                </a:lnTo>
                <a:lnTo>
                  <a:pt x="12419" y="20057"/>
                </a:lnTo>
                <a:lnTo>
                  <a:pt x="12419" y="18514"/>
                </a:lnTo>
                <a:lnTo>
                  <a:pt x="10260" y="18514"/>
                </a:lnTo>
                <a:close/>
              </a:path>
              <a:path w="21600" h="21600" extrusionOk="0">
                <a:moveTo>
                  <a:pt x="12419" y="18514"/>
                </a:moveTo>
                <a:lnTo>
                  <a:pt x="12419" y="20057"/>
                </a:lnTo>
                <a:lnTo>
                  <a:pt x="14580" y="20057"/>
                </a:lnTo>
                <a:lnTo>
                  <a:pt x="14580" y="18514"/>
                </a:lnTo>
                <a:lnTo>
                  <a:pt x="12419" y="18514"/>
                </a:lnTo>
                <a:close/>
              </a:path>
              <a:path w="21600" h="21600" extrusionOk="0">
                <a:moveTo>
                  <a:pt x="14580" y="18514"/>
                </a:moveTo>
                <a:lnTo>
                  <a:pt x="14580" y="20057"/>
                </a:lnTo>
                <a:lnTo>
                  <a:pt x="16740" y="20057"/>
                </a:lnTo>
                <a:lnTo>
                  <a:pt x="16740" y="18514"/>
                </a:lnTo>
                <a:lnTo>
                  <a:pt x="14580" y="18514"/>
                </a:lnTo>
                <a:close/>
              </a:path>
              <a:path w="21600" h="21600" extrusionOk="0">
                <a:moveTo>
                  <a:pt x="16740" y="18514"/>
                </a:moveTo>
                <a:lnTo>
                  <a:pt x="16740" y="20057"/>
                </a:lnTo>
                <a:lnTo>
                  <a:pt x="18900" y="20057"/>
                </a:lnTo>
                <a:lnTo>
                  <a:pt x="18900" y="18514"/>
                </a:lnTo>
                <a:lnTo>
                  <a:pt x="16740" y="18514"/>
                </a:lnTo>
                <a:close/>
              </a:path>
              <a:path w="21600" h="21600" extrusionOk="0">
                <a:moveTo>
                  <a:pt x="18900" y="18514"/>
                </a:moveTo>
                <a:lnTo>
                  <a:pt x="18900" y="20057"/>
                </a:lnTo>
                <a:lnTo>
                  <a:pt x="21060" y="20057"/>
                </a:lnTo>
                <a:lnTo>
                  <a:pt x="21060" y="18514"/>
                </a:lnTo>
                <a:lnTo>
                  <a:pt x="18900" y="18514"/>
                </a:lnTo>
                <a:close/>
              </a:path>
              <a:path w="21600" h="21600" extrusionOk="0">
                <a:moveTo>
                  <a:pt x="540" y="20057"/>
                </a:moveTo>
                <a:lnTo>
                  <a:pt x="540" y="21600"/>
                </a:lnTo>
                <a:lnTo>
                  <a:pt x="2700" y="21600"/>
                </a:lnTo>
                <a:lnTo>
                  <a:pt x="2700" y="20057"/>
                </a:lnTo>
                <a:lnTo>
                  <a:pt x="540" y="20057"/>
                </a:lnTo>
                <a:close/>
              </a:path>
              <a:path w="21600" h="21600" extrusionOk="0">
                <a:moveTo>
                  <a:pt x="2700" y="20057"/>
                </a:moveTo>
                <a:lnTo>
                  <a:pt x="2700" y="21600"/>
                </a:lnTo>
                <a:lnTo>
                  <a:pt x="4860" y="21600"/>
                </a:lnTo>
                <a:lnTo>
                  <a:pt x="4860" y="20057"/>
                </a:lnTo>
                <a:lnTo>
                  <a:pt x="2700" y="20057"/>
                </a:lnTo>
                <a:close/>
              </a:path>
              <a:path w="21600" h="21600" extrusionOk="0">
                <a:moveTo>
                  <a:pt x="4860" y="20057"/>
                </a:moveTo>
                <a:lnTo>
                  <a:pt x="4860" y="21600"/>
                </a:lnTo>
                <a:lnTo>
                  <a:pt x="7020" y="21600"/>
                </a:lnTo>
                <a:lnTo>
                  <a:pt x="7020" y="20057"/>
                </a:lnTo>
                <a:lnTo>
                  <a:pt x="4860" y="20057"/>
                </a:lnTo>
                <a:close/>
              </a:path>
              <a:path w="21600" h="21600" extrusionOk="0">
                <a:moveTo>
                  <a:pt x="7020" y="20057"/>
                </a:moveTo>
                <a:lnTo>
                  <a:pt x="7020" y="21600"/>
                </a:lnTo>
                <a:lnTo>
                  <a:pt x="9180" y="21600"/>
                </a:lnTo>
                <a:lnTo>
                  <a:pt x="9180" y="20057"/>
                </a:lnTo>
                <a:lnTo>
                  <a:pt x="7020" y="20057"/>
                </a:lnTo>
                <a:close/>
              </a:path>
              <a:path w="21600" h="21600" extrusionOk="0">
                <a:moveTo>
                  <a:pt x="9180" y="20057"/>
                </a:moveTo>
                <a:lnTo>
                  <a:pt x="9180" y="21600"/>
                </a:lnTo>
                <a:lnTo>
                  <a:pt x="11340" y="21600"/>
                </a:lnTo>
                <a:lnTo>
                  <a:pt x="11340" y="20057"/>
                </a:lnTo>
                <a:lnTo>
                  <a:pt x="9180" y="20057"/>
                </a:lnTo>
                <a:close/>
              </a:path>
              <a:path w="21600" h="21600" extrusionOk="0">
                <a:moveTo>
                  <a:pt x="11340" y="20057"/>
                </a:moveTo>
                <a:lnTo>
                  <a:pt x="11340" y="21600"/>
                </a:lnTo>
                <a:lnTo>
                  <a:pt x="13500" y="21600"/>
                </a:lnTo>
                <a:lnTo>
                  <a:pt x="13500" y="20057"/>
                </a:lnTo>
                <a:lnTo>
                  <a:pt x="11340" y="20057"/>
                </a:lnTo>
                <a:close/>
              </a:path>
              <a:path w="21600" h="21600" extrusionOk="0">
                <a:moveTo>
                  <a:pt x="13500" y="20057"/>
                </a:moveTo>
                <a:lnTo>
                  <a:pt x="13500" y="21600"/>
                </a:lnTo>
                <a:lnTo>
                  <a:pt x="15660" y="21600"/>
                </a:lnTo>
                <a:lnTo>
                  <a:pt x="15660" y="20057"/>
                </a:lnTo>
                <a:lnTo>
                  <a:pt x="13500" y="20057"/>
                </a:lnTo>
                <a:close/>
              </a:path>
              <a:path w="21600" h="21600" extrusionOk="0">
                <a:moveTo>
                  <a:pt x="15660" y="20057"/>
                </a:moveTo>
                <a:lnTo>
                  <a:pt x="15660" y="21600"/>
                </a:lnTo>
                <a:lnTo>
                  <a:pt x="17820" y="21600"/>
                </a:lnTo>
                <a:lnTo>
                  <a:pt x="17820" y="20057"/>
                </a:lnTo>
                <a:lnTo>
                  <a:pt x="15660" y="20057"/>
                </a:lnTo>
                <a:close/>
              </a:path>
              <a:path w="21600" h="21600" extrusionOk="0">
                <a:moveTo>
                  <a:pt x="17820" y="20057"/>
                </a:moveTo>
                <a:lnTo>
                  <a:pt x="17820" y="21600"/>
                </a:lnTo>
                <a:lnTo>
                  <a:pt x="19980" y="21600"/>
                </a:lnTo>
                <a:lnTo>
                  <a:pt x="19980" y="20057"/>
                </a:lnTo>
                <a:lnTo>
                  <a:pt x="17820" y="20057"/>
                </a:lnTo>
                <a:close/>
              </a:path>
              <a:path w="21600" h="21600" extrusionOk="0">
                <a:moveTo>
                  <a:pt x="19980" y="4628"/>
                </a:moveTo>
                <a:lnTo>
                  <a:pt x="21060" y="4628"/>
                </a:lnTo>
                <a:lnTo>
                  <a:pt x="21060" y="6171"/>
                </a:lnTo>
                <a:lnTo>
                  <a:pt x="19980" y="6171"/>
                </a:lnTo>
                <a:lnTo>
                  <a:pt x="19980" y="4628"/>
                </a:lnTo>
                <a:close/>
              </a:path>
            </a:pathLst>
          </a:custGeom>
          <a:solidFill>
            <a:srgbClr val="99663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" name="Picture 16" descr="bi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648200"/>
            <a:ext cx="9144000" cy="2227755"/>
          </a:xfrm>
          <a:prstGeom prst="rect">
            <a:avLst/>
          </a:prstGeom>
        </p:spPr>
      </p:pic>
      <p:grpSp>
        <p:nvGrpSpPr>
          <p:cNvPr id="18" name="Group 17"/>
          <p:cNvGrpSpPr/>
          <p:nvPr/>
        </p:nvGrpSpPr>
        <p:grpSpPr>
          <a:xfrm>
            <a:off x="5334000" y="5029200"/>
            <a:ext cx="3104596" cy="1524001"/>
            <a:chOff x="-5175739" y="2387094"/>
            <a:chExt cx="7162800" cy="4989730"/>
          </a:xfrm>
        </p:grpSpPr>
        <p:pic>
          <p:nvPicPr>
            <p:cNvPr id="19" name="Picture 18" descr="tg do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-1304621" y="3417559"/>
              <a:ext cx="3230565" cy="3352798"/>
            </a:xfrm>
            <a:prstGeom prst="rect">
              <a:avLst/>
            </a:prstGeom>
          </p:spPr>
        </p:pic>
        <p:grpSp>
          <p:nvGrpSpPr>
            <p:cNvPr id="20" name="Group 28"/>
            <p:cNvGrpSpPr/>
            <p:nvPr/>
          </p:nvGrpSpPr>
          <p:grpSpPr>
            <a:xfrm>
              <a:off x="-5175739" y="2387094"/>
              <a:ext cx="3962400" cy="4989730"/>
              <a:chOff x="-5175739" y="2387094"/>
              <a:chExt cx="3962400" cy="4989730"/>
            </a:xfrm>
          </p:grpSpPr>
          <p:pic>
            <p:nvPicPr>
              <p:cNvPr id="21" name="Picture 20" descr="tron cam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5175739" y="3021476"/>
                <a:ext cx="3962400" cy="3962401"/>
              </a:xfrm>
              <a:prstGeom prst="rect">
                <a:avLst/>
              </a:prstGeom>
            </p:spPr>
          </p:pic>
          <p:pic>
            <p:nvPicPr>
              <p:cNvPr id="22" name="Picture 21" descr="tron den.pn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-4566140" y="4164477"/>
                <a:ext cx="491858" cy="488822"/>
              </a:xfrm>
              <a:prstGeom prst="rect">
                <a:avLst/>
              </a:prstGeom>
            </p:spPr>
          </p:pic>
          <p:pic>
            <p:nvPicPr>
              <p:cNvPr id="23" name="Picture 22" descr="tam giac.png"/>
              <p:cNvPicPr>
                <a:picLocks noChangeAspect="1"/>
              </p:cNvPicPr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 rot="10800000">
                <a:off x="-4794739" y="5231276"/>
                <a:ext cx="641205" cy="665466"/>
              </a:xfrm>
              <a:prstGeom prst="rect">
                <a:avLst/>
              </a:prstGeom>
            </p:spPr>
          </p:pic>
          <p:sp>
            <p:nvSpPr>
              <p:cNvPr id="24" name="Block Arc 23"/>
              <p:cNvSpPr/>
              <p:nvPr/>
            </p:nvSpPr>
            <p:spPr>
              <a:xfrm rot="5220888">
                <a:off x="-5444407" y="4536637"/>
                <a:ext cx="3293173" cy="914400"/>
              </a:xfrm>
              <a:prstGeom prst="blockArc">
                <a:avLst>
                  <a:gd name="adj1" fmla="val 10800416"/>
                  <a:gd name="adj2" fmla="val 0"/>
                  <a:gd name="adj3" fmla="val 2500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Chord 24"/>
              <p:cNvSpPr/>
              <p:nvPr/>
            </p:nvSpPr>
            <p:spPr>
              <a:xfrm rot="7381837">
                <a:off x="-3323712" y="2147886"/>
                <a:ext cx="1062313" cy="1540729"/>
              </a:xfrm>
              <a:prstGeom prst="chord">
                <a:avLst/>
              </a:prstGeom>
              <a:solidFill>
                <a:srgbClr val="FF0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Chord 25"/>
              <p:cNvSpPr/>
              <p:nvPr/>
            </p:nvSpPr>
            <p:spPr>
              <a:xfrm rot="17871601">
                <a:off x="-3622174" y="6725865"/>
                <a:ext cx="555549" cy="746370"/>
              </a:xfrm>
              <a:prstGeom prst="chord">
                <a:avLst/>
              </a:prstGeom>
              <a:solidFill>
                <a:srgbClr val="FF0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9" name="Cloud"/>
          <p:cNvSpPr>
            <a:spLocks noChangeAspect="1" noEditPoints="1" noChangeArrowheads="1"/>
          </p:cNvSpPr>
          <p:nvPr/>
        </p:nvSpPr>
        <p:spPr bwMode="auto">
          <a:xfrm>
            <a:off x="685800" y="609600"/>
            <a:ext cx="1077232" cy="118579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Cloud"/>
          <p:cNvSpPr>
            <a:spLocks noChangeAspect="1" noEditPoints="1" noChangeArrowheads="1"/>
          </p:cNvSpPr>
          <p:nvPr/>
        </p:nvSpPr>
        <p:spPr bwMode="auto">
          <a:xfrm>
            <a:off x="4648200" y="381000"/>
            <a:ext cx="1077232" cy="118579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7030A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 rot="21133491">
            <a:off x="5938374" y="395266"/>
            <a:ext cx="2623887" cy="2354057"/>
            <a:chOff x="893414" y="846340"/>
            <a:chExt cx="6681801" cy="3649460"/>
          </a:xfrm>
        </p:grpSpPr>
        <p:pic>
          <p:nvPicPr>
            <p:cNvPr id="43" name="Picture 42" descr="tron cam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79415" y="1752600"/>
              <a:ext cx="2743200" cy="2743200"/>
            </a:xfrm>
            <a:prstGeom prst="rect">
              <a:avLst/>
            </a:prstGeom>
          </p:spPr>
        </p:pic>
        <p:pic>
          <p:nvPicPr>
            <p:cNvPr id="44" name="Picture 43" descr="tron vang.pn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403014" y="1371599"/>
              <a:ext cx="1828799" cy="1828801"/>
            </a:xfrm>
            <a:prstGeom prst="rect">
              <a:avLst/>
            </a:prstGeom>
          </p:spPr>
        </p:pic>
        <p:pic>
          <p:nvPicPr>
            <p:cNvPr id="45" name="Picture 44" descr="tg do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5779752" y="2328864"/>
              <a:ext cx="1762126" cy="1828800"/>
            </a:xfrm>
            <a:prstGeom prst="rect">
              <a:avLst/>
            </a:prstGeom>
          </p:spPr>
        </p:pic>
        <p:pic>
          <p:nvPicPr>
            <p:cNvPr id="46" name="Picture 45" descr="tg do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 rot="16936472">
              <a:off x="904475" y="1807708"/>
              <a:ext cx="584665" cy="606787"/>
            </a:xfrm>
            <a:prstGeom prst="rect">
              <a:avLst/>
            </a:prstGeom>
          </p:spPr>
        </p:pic>
        <p:pic>
          <p:nvPicPr>
            <p:cNvPr id="47" name="Picture 46" descr="tg vang.pn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 rot="12241040">
              <a:off x="4163808" y="846340"/>
              <a:ext cx="1012357" cy="1050662"/>
            </a:xfrm>
            <a:prstGeom prst="rect">
              <a:avLst/>
            </a:prstGeom>
          </p:spPr>
        </p:pic>
        <p:pic>
          <p:nvPicPr>
            <p:cNvPr id="48" name="Picture 47" descr="tg vang.png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 rot="20856904">
              <a:off x="3823059" y="2642594"/>
              <a:ext cx="1344998" cy="1395889"/>
            </a:xfrm>
            <a:prstGeom prst="rect">
              <a:avLst/>
            </a:prstGeom>
          </p:spPr>
        </p:pic>
        <p:pic>
          <p:nvPicPr>
            <p:cNvPr id="49" name="Picture 48" descr="tron den.png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60215" y="1752600"/>
              <a:ext cx="491858" cy="488822"/>
            </a:xfrm>
            <a:prstGeom prst="rect">
              <a:avLst/>
            </a:prstGeom>
          </p:spPr>
        </p:pic>
      </p:grpSp>
      <p:grpSp>
        <p:nvGrpSpPr>
          <p:cNvPr id="59" name="Group 58"/>
          <p:cNvGrpSpPr/>
          <p:nvPr/>
        </p:nvGrpSpPr>
        <p:grpSpPr>
          <a:xfrm>
            <a:off x="1295400" y="1905000"/>
            <a:ext cx="3124200" cy="2057400"/>
            <a:chOff x="3048000" y="304800"/>
            <a:chExt cx="7309834" cy="5084601"/>
          </a:xfrm>
        </p:grpSpPr>
        <p:pic>
          <p:nvPicPr>
            <p:cNvPr id="60" name="Picture 59" descr="tron vang.pn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461536" y="969801"/>
              <a:ext cx="1828800" cy="1828800"/>
            </a:xfrm>
            <a:prstGeom prst="rect">
              <a:avLst/>
            </a:prstGeom>
          </p:spPr>
        </p:pic>
        <p:pic>
          <p:nvPicPr>
            <p:cNvPr id="61" name="Picture 60" descr="tam giac.png"/>
            <p:cNvPicPr>
              <a:picLocks noChangeAspect="1"/>
            </p:cNvPicPr>
            <p:nvPr/>
          </p:nvPicPr>
          <p:blipFill>
            <a:blip r:embed="rId12" cstate="print"/>
            <a:stretch>
              <a:fillRect/>
            </a:stretch>
          </p:blipFill>
          <p:spPr>
            <a:xfrm rot="1425511">
              <a:off x="4367527" y="304800"/>
              <a:ext cx="1086393" cy="943329"/>
            </a:xfrm>
            <a:prstGeom prst="rect">
              <a:avLst/>
            </a:prstGeom>
          </p:spPr>
        </p:pic>
        <p:pic>
          <p:nvPicPr>
            <p:cNvPr id="62" name="Picture 61" descr="tam giac.png"/>
            <p:cNvPicPr>
              <a:picLocks noChangeAspect="1"/>
            </p:cNvPicPr>
            <p:nvPr/>
          </p:nvPicPr>
          <p:blipFill>
            <a:blip r:embed="rId12" cstate="print"/>
            <a:stretch>
              <a:fillRect/>
            </a:stretch>
          </p:blipFill>
          <p:spPr>
            <a:xfrm rot="19739915">
              <a:off x="3048000" y="420204"/>
              <a:ext cx="1086393" cy="943329"/>
            </a:xfrm>
            <a:prstGeom prst="rect">
              <a:avLst/>
            </a:prstGeom>
          </p:spPr>
        </p:pic>
        <p:pic>
          <p:nvPicPr>
            <p:cNvPr id="63" name="Picture 62" descr="tron den.png"/>
            <p:cNvPicPr>
              <a:picLocks noChangeAspect="1"/>
            </p:cNvPicPr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528336" y="1427001"/>
              <a:ext cx="306693" cy="304800"/>
            </a:xfrm>
            <a:prstGeom prst="rect">
              <a:avLst/>
            </a:prstGeom>
          </p:spPr>
        </p:pic>
        <p:pic>
          <p:nvPicPr>
            <p:cNvPr id="64" name="Picture 63" descr="tron den.png"/>
            <p:cNvPicPr>
              <a:picLocks noChangeAspect="1"/>
            </p:cNvPicPr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842536" y="1427001"/>
              <a:ext cx="306693" cy="304800"/>
            </a:xfrm>
            <a:prstGeom prst="rect">
              <a:avLst/>
            </a:prstGeom>
          </p:spPr>
        </p:pic>
        <p:pic>
          <p:nvPicPr>
            <p:cNvPr id="65" name="Picture 64" descr="tam giac.png"/>
            <p:cNvPicPr>
              <a:picLocks noChangeAspect="1"/>
            </p:cNvPicPr>
            <p:nvPr/>
          </p:nvPicPr>
          <p:blipFill>
            <a:blip r:embed="rId14" cstate="print"/>
            <a:stretch>
              <a:fillRect/>
            </a:stretch>
          </p:blipFill>
          <p:spPr>
            <a:xfrm rot="10800000">
              <a:off x="4071136" y="2265202"/>
              <a:ext cx="513806" cy="380998"/>
            </a:xfrm>
            <a:prstGeom prst="rect">
              <a:avLst/>
            </a:prstGeom>
          </p:spPr>
        </p:pic>
        <p:pic>
          <p:nvPicPr>
            <p:cNvPr id="66" name="Picture 65" descr="CN đỏ.png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 rot="19167294">
              <a:off x="7627675" y="915322"/>
              <a:ext cx="2730159" cy="228600"/>
            </a:xfrm>
            <a:prstGeom prst="rect">
              <a:avLst/>
            </a:prstGeom>
          </p:spPr>
        </p:pic>
        <p:pic>
          <p:nvPicPr>
            <p:cNvPr id="67" name="Picture 66" descr="images.jpg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5257800" y="1371600"/>
              <a:ext cx="2971800" cy="2971800"/>
            </a:xfrm>
            <a:prstGeom prst="rect">
              <a:avLst/>
            </a:prstGeom>
          </p:spPr>
        </p:pic>
        <p:pic>
          <p:nvPicPr>
            <p:cNvPr id="68" name="Picture 67" descr="CN đỏ.png"/>
            <p:cNvPicPr>
              <a:picLocks noChangeAspect="1"/>
            </p:cNvPicPr>
            <p:nvPr/>
          </p:nvPicPr>
          <p:blipFill>
            <a:blip r:embed="rId17" cstate="print"/>
            <a:stretch>
              <a:fillRect/>
            </a:stretch>
          </p:blipFill>
          <p:spPr>
            <a:xfrm rot="5400000">
              <a:off x="5061736" y="4170201"/>
              <a:ext cx="1371600" cy="457200"/>
            </a:xfrm>
            <a:prstGeom prst="rect">
              <a:avLst/>
            </a:prstGeom>
          </p:spPr>
        </p:pic>
        <p:pic>
          <p:nvPicPr>
            <p:cNvPr id="69" name="Picture 68" descr="CN đỏ.png"/>
            <p:cNvPicPr>
              <a:picLocks noChangeAspect="1"/>
            </p:cNvPicPr>
            <p:nvPr/>
          </p:nvPicPr>
          <p:blipFill>
            <a:blip r:embed="rId17" cstate="print"/>
            <a:stretch>
              <a:fillRect/>
            </a:stretch>
          </p:blipFill>
          <p:spPr>
            <a:xfrm rot="5400000">
              <a:off x="5747536" y="4475001"/>
              <a:ext cx="1371600" cy="457200"/>
            </a:xfrm>
            <a:prstGeom prst="rect">
              <a:avLst/>
            </a:prstGeom>
          </p:spPr>
        </p:pic>
        <p:pic>
          <p:nvPicPr>
            <p:cNvPr id="70" name="Picture 69" descr="CN đỏ.png"/>
            <p:cNvPicPr>
              <a:picLocks noChangeAspect="1"/>
            </p:cNvPicPr>
            <p:nvPr/>
          </p:nvPicPr>
          <p:blipFill>
            <a:blip r:embed="rId17" cstate="print"/>
            <a:stretch>
              <a:fillRect/>
            </a:stretch>
          </p:blipFill>
          <p:spPr>
            <a:xfrm rot="5400000">
              <a:off x="6738136" y="4246401"/>
              <a:ext cx="1371600" cy="457200"/>
            </a:xfrm>
            <a:prstGeom prst="rect">
              <a:avLst/>
            </a:prstGeom>
          </p:spPr>
        </p:pic>
        <p:pic>
          <p:nvPicPr>
            <p:cNvPr id="71" name="Picture 70" descr="CN đỏ.png"/>
            <p:cNvPicPr>
              <a:picLocks noChangeAspect="1"/>
            </p:cNvPicPr>
            <p:nvPr/>
          </p:nvPicPr>
          <p:blipFill>
            <a:blip r:embed="rId17" cstate="print"/>
            <a:stretch>
              <a:fillRect/>
            </a:stretch>
          </p:blipFill>
          <p:spPr>
            <a:xfrm rot="5400000">
              <a:off x="7315200" y="4343400"/>
              <a:ext cx="1371600" cy="4572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117</TotalTime>
  <Words>40</Words>
  <Application>Microsoft Office PowerPoint</Application>
  <PresentationFormat>On-screen Show (4:3)</PresentationFormat>
  <Paragraphs>9</Paragraphs>
  <Slides>8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Constantia</vt:lpstr>
      <vt:lpstr>Times New Roman</vt:lpstr>
      <vt:lpstr>Wingdings 2</vt:lpstr>
      <vt:lpstr>Flow</vt:lpstr>
      <vt:lpstr>ĐỀ TÀI:  VẼ THEO ĐỀ TÀI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ASUS</cp:lastModifiedBy>
  <cp:revision>15</cp:revision>
  <dcterms:created xsi:type="dcterms:W3CDTF">2012-10-18T15:17:32Z</dcterms:created>
  <dcterms:modified xsi:type="dcterms:W3CDTF">2024-07-19T02:15:03Z</dcterms:modified>
</cp:coreProperties>
</file>