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60" r:id="rId4"/>
    <p:sldId id="257" r:id="rId5"/>
    <p:sldId id="261" r:id="rId6"/>
    <p:sldId id="262" r:id="rId7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4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../media/hdphoto6.wdp"/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microsoft.com/office/2007/relationships/hdphoto" Target="../media/hdphoto5.wdp"/><Relationship Id="rId5" Type="http://schemas.openxmlformats.org/officeDocument/2006/relationships/image" Target="../media/image7.png"/><Relationship Id="rId4" Type="http://schemas.microsoft.com/office/2007/relationships/hdphoto" Target="../media/hdphoto4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0.png"/><Relationship Id="rId7" Type="http://schemas.microsoft.com/office/2007/relationships/hdphoto" Target="../media/hdphoto8.wdp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microsoft.com/office/2007/relationships/hdphoto" Target="../media/hdphoto10.wdp"/><Relationship Id="rId5" Type="http://schemas.microsoft.com/office/2007/relationships/hdphoto" Target="../media/hdphoto7.wdp"/><Relationship Id="rId10" Type="http://schemas.openxmlformats.org/officeDocument/2006/relationships/image" Target="../media/image14.png"/><Relationship Id="rId4" Type="http://schemas.openxmlformats.org/officeDocument/2006/relationships/image" Target="../media/image11.png"/><Relationship Id="rId9" Type="http://schemas.microsoft.com/office/2007/relationships/hdphoto" Target="../media/hdphoto9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043"/>
            <a:ext cx="9144000" cy="6884043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05000"/>
            <a:ext cx="8229600" cy="1143000"/>
          </a:xfrm>
        </p:spPr>
        <p:txBody>
          <a:bodyPr>
            <a:noAutofit/>
          </a:bodyPr>
          <a:lstStyle/>
          <a:p>
            <a:r>
              <a:rPr lang="en-US" sz="7200" b="1" dirty="0" smtClean="0">
                <a:solidFill>
                  <a:schemeClr val="bg1"/>
                </a:solidFill>
              </a:rPr>
              <a:t>BÀI TẬP VỀ SẮP XẾP THEO QUY TẮC</a:t>
            </a:r>
            <a:endParaRPr lang="en-US" sz="7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636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9" t="2701" r="1308" b="2616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2245"/>
            <a:ext cx="7772400" cy="1470025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xếp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D:\Lop A4\Nam hoc 2018 - 2019\kho hoc lieu dien tu\bai giang tuong tac\nguon tai nguyen\toan\5b1b78c3438b3e8b34e87eb959007045--girls-camp-for-girl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542" y="1602294"/>
            <a:ext cx="865096" cy="931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D:\Lop A4\Nam hoc 2018 - 2019\kho hoc lieu dien tu\bai giang tuong tac\nguon tai nguyen\toan\c1630ca8a64e986ae1221418ec83457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462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6542" y="1646281"/>
            <a:ext cx="742908" cy="875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D:\Lop A4\Nam hoc 2018 - 2019\kho hoc lieu dien tu\bai giang tuong tac\nguon tai nguyen\toan\images (1)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317" y="1646281"/>
            <a:ext cx="899025" cy="887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D:\Lop A4\Nam hoc 2018 - 2019\kho hoc lieu dien tu\bai giang tuong tac\nguon tai nguyen\toan\5b1b78c3438b3e8b34e87eb959007045--girls-camp-for-girl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3721" y="1624287"/>
            <a:ext cx="865096" cy="931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6" descr="D:\Lop A4\Nam hoc 2018 - 2019\kho hoc lieu dien tu\bai giang tuong tac\nguon tai nguyen\toan\images (1)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5325" y="1695726"/>
            <a:ext cx="899025" cy="887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D:\Lop A4\Nam hoc 2018 - 2019\kho hoc lieu dien tu\bai giang tuong tac\nguon tai nguyen\toan\5b1b78c3438b3e8b34e87eb959007045--girls-camp-for-girl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6846" y="1632270"/>
            <a:ext cx="865096" cy="931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5" descr="D:\Lop A4\Nam hoc 2018 - 2019\kho hoc lieu dien tu\bai giang tuong tac\nguon tai nguyen\toan\c1630ca8a64e986ae1221418ec83457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462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92" y="1661055"/>
            <a:ext cx="742908" cy="875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D:\Lop A4\Nam hoc 2018 - 2019\kho hoc lieu dien tu\bai giang tuong tac\nguon tai nguyen\toan\5b1b78c3438b3e8b34e87eb959007045--girls-camp-for-girl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50" y="5046639"/>
            <a:ext cx="865096" cy="931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5" descr="D:\Lop A4\Nam hoc 2018 - 2019\kho hoc lieu dien tu\bai giang tuong tac\nguon tai nguyen\toan\c1630ca8a64e986ae1221418ec83457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462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7450" y="5090626"/>
            <a:ext cx="742908" cy="875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" descr="D:\Lop A4\Nam hoc 2018 - 2019\kho hoc lieu dien tu\bai giang tuong tac\nguon tai nguyen\toan\images (1)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225" y="5090626"/>
            <a:ext cx="899025" cy="887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D:\Lop A4\Nam hoc 2018 - 2019\kho hoc lieu dien tu\bai giang tuong tac\nguon tai nguyen\toan\5b1b78c3438b3e8b34e87eb959007045--girls-camp-for-girl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4629" y="5068632"/>
            <a:ext cx="865096" cy="931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5" descr="D:\Lop A4\Nam hoc 2018 - 2019\kho hoc lieu dien tu\bai giang tuong tac\nguon tai nguyen\toan\c1630ca8a64e986ae1221418ec83457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462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3075" y="5097417"/>
            <a:ext cx="742908" cy="875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4" descr="D:\Lop A4\Nam hoc 2018 - 2019\kho hoc lieu dien tu\bai giang tuong tac\nguon tai nguyen\toan\5b1b78c3438b3e8b34e87eb959007045--girls-camp-for-girl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7108" y="3407780"/>
            <a:ext cx="865096" cy="931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5" descr="D:\Lop A4\Nam hoc 2018 - 2019\kho hoc lieu dien tu\bai giang tuong tac\nguon tai nguyen\toan\c1630ca8a64e986ae1221418ec83457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462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514" y="3404366"/>
            <a:ext cx="742908" cy="875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6" descr="D:\Lop A4\Nam hoc 2018 - 2019\kho hoc lieu dien tu\bai giang tuong tac\nguon tai nguyen\toan\images (1)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429773"/>
            <a:ext cx="899025" cy="887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5133075" y="2521770"/>
            <a:ext cx="67489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851423" y="2521770"/>
            <a:ext cx="67489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256788" y="5906731"/>
            <a:ext cx="67489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5841975" y="5906731"/>
            <a:ext cx="67489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6851422" y="5906731"/>
            <a:ext cx="67489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715292" y="5906731"/>
            <a:ext cx="67489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 flipV="1">
            <a:off x="5436514" y="2743200"/>
            <a:ext cx="126086" cy="6611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3164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9" t="2701" r="1308" b="2616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2245"/>
            <a:ext cx="7772400" cy="1470025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xếp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D:\Lop A4\Nam hoc 2018 - 2019\kho hoc lieu dien tu\bai giang tuong tac\nguon tai nguyen\toan\5b1b78c3438b3e8b34e87eb959007045--girls-camp-for-girl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668582"/>
            <a:ext cx="687630" cy="740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D:\Lop A4\Nam hoc 2018 - 2019\kho hoc lieu dien tu\bai giang tuong tac\nguon tai nguyen\toan\c1630ca8a64e986ae1221418ec83457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462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402" y="1769886"/>
            <a:ext cx="590508" cy="695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D:\Lop A4\Nam hoc 2018 - 2019\kho hoc lieu dien tu\bai giang tuong tac\nguon tai nguyen\toan\images (1)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453" y="1769886"/>
            <a:ext cx="714599" cy="705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D:\Lop A4\Nam hoc 2018 - 2019\kho hoc lieu dien tu\bai giang tuong tac\nguon tai nguyen\toan\5b1b78c3438b3e8b34e87eb959007045--girls-camp-for-girl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4910" y="1734923"/>
            <a:ext cx="687630" cy="740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6" descr="D:\Lop A4\Nam hoc 2018 - 2019\kho hoc lieu dien tu\bai giang tuong tac\nguon tai nguyen\toan\images (1)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4612" y="1734923"/>
            <a:ext cx="714599" cy="705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D:\Lop A4\Nam hoc 2018 - 2019\kho hoc lieu dien tu\bai giang tuong tac\nguon tai nguyen\toan\5b1b78c3438b3e8b34e87eb959007045--girls-camp-for-girl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9421" y="1734923"/>
            <a:ext cx="687630" cy="740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6928313" y="5584618"/>
            <a:ext cx="67489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8238513" y="2516762"/>
            <a:ext cx="67489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154572" y="5561792"/>
            <a:ext cx="67489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307194" y="5561792"/>
            <a:ext cx="67489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7719350" y="5561792"/>
            <a:ext cx="513580" cy="79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8363235" y="5561792"/>
            <a:ext cx="552165" cy="79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6559152" y="2516762"/>
            <a:ext cx="2016807" cy="912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Picture 6" descr="D:\Lop A4\Nam hoc 2018 - 2019\kho hoc lieu dien tu\bai giang tuong tac\nguon tai nguyen\toan\images (1)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2509" y="1782712"/>
            <a:ext cx="714599" cy="705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5" descr="D:\Lop A4\Nam hoc 2018 - 2019\kho hoc lieu dien tu\bai giang tuong tac\nguon tai nguyen\toan\c1630ca8a64e986ae1221418ec83457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462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914" y="1746237"/>
            <a:ext cx="590508" cy="695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6" name="Straight Connector 35"/>
          <p:cNvCxnSpPr/>
          <p:nvPr/>
        </p:nvCxnSpPr>
        <p:spPr>
          <a:xfrm>
            <a:off x="6928314" y="2474999"/>
            <a:ext cx="67489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" name="Picture 6" descr="D:\Lop A4\Nam hoc 2018 - 2019\kho hoc lieu dien tu\bai giang tuong tac\nguon tai nguyen\toan\images (1)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8001" y="1734922"/>
            <a:ext cx="714599" cy="705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6" descr="D:\Lop A4\Nam hoc 2018 - 2019\kho hoc lieu dien tu\bai giang tuong tac\nguon tai nguyen\toan\images (1)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642" y="1811649"/>
            <a:ext cx="714599" cy="705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4" descr="D:\Lop A4\Nam hoc 2018 - 2019\kho hoc lieu dien tu\bai giang tuong tac\nguon tai nguyen\toan\5b1b78c3438b3e8b34e87eb959007045--girls-camp-for-girl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284" y="4829648"/>
            <a:ext cx="687630" cy="740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5" descr="D:\Lop A4\Nam hoc 2018 - 2019\kho hoc lieu dien tu\bai giang tuong tac\nguon tai nguyen\toan\c1630ca8a64e986ae1221418ec83457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462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6686" y="4930952"/>
            <a:ext cx="590508" cy="695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6" descr="D:\Lop A4\Nam hoc 2018 - 2019\kho hoc lieu dien tu\bai giang tuong tac\nguon tai nguyen\toan\images (1)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737" y="4930952"/>
            <a:ext cx="714599" cy="705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4" descr="D:\Lop A4\Nam hoc 2018 - 2019\kho hoc lieu dien tu\bai giang tuong tac\nguon tai nguyen\toan\5b1b78c3438b3e8b34e87eb959007045--girls-camp-for-girl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1705" y="4895989"/>
            <a:ext cx="687630" cy="740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6" descr="D:\Lop A4\Nam hoc 2018 - 2019\kho hoc lieu dien tu\bai giang tuong tac\nguon tai nguyen\toan\images (1)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4793" y="4943778"/>
            <a:ext cx="714599" cy="705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6" descr="D:\Lop A4\Nam hoc 2018 - 2019\kho hoc lieu dien tu\bai giang tuong tac\nguon tai nguyen\toan\images (1)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0285" y="4895988"/>
            <a:ext cx="714599" cy="705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4" descr="D:\Lop A4\Nam hoc 2018 - 2019\kho hoc lieu dien tu\bai giang tuong tac\nguon tai nguyen\toan\5b1b78c3438b3e8b34e87eb959007045--girls-camp-for-girl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1908" y="3279088"/>
            <a:ext cx="687630" cy="740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5" descr="D:\Lop A4\Nam hoc 2018 - 2019\kho hoc lieu dien tu\bai giang tuong tac\nguon tai nguyen\toan\c1630ca8a64e986ae1221418ec83457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462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8644" y="3429000"/>
            <a:ext cx="590508" cy="695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6" descr="D:\Lop A4\Nam hoc 2018 - 2019\kho hoc lieu dien tu\bai giang tuong tac\nguon tai nguyen\toan\images (1)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4873" y="3345177"/>
            <a:ext cx="714599" cy="705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5" descr="D:\Lop A4\Nam hoc 2018 - 2019\kho hoc lieu dien tu\bai giang tuong tac\nguon tai nguyen\toan\c1630ca8a64e986ae1221418ec83457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462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809" y="4930951"/>
            <a:ext cx="590508" cy="695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3641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24" t="7945" r="6178" b="8558"/>
          <a:stretch/>
        </p:blipFill>
        <p:spPr>
          <a:xfrm>
            <a:off x="0" y="0"/>
            <a:ext cx="9144000" cy="68580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7658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!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47800" y="1610079"/>
            <a:ext cx="689899" cy="77756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>
            <a:off x="533400" y="1520610"/>
            <a:ext cx="766554" cy="844179"/>
          </a:xfrm>
          <a:prstGeom prst="triangl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Connector 7"/>
          <p:cNvSpPr/>
          <p:nvPr/>
        </p:nvSpPr>
        <p:spPr>
          <a:xfrm>
            <a:off x="2438400" y="1579213"/>
            <a:ext cx="689899" cy="827121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/>
          <p:cNvSpPr/>
          <p:nvPr/>
        </p:nvSpPr>
        <p:spPr>
          <a:xfrm>
            <a:off x="3389785" y="1584206"/>
            <a:ext cx="766554" cy="844179"/>
          </a:xfrm>
          <a:prstGeom prst="triangl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owchart: Connector 10"/>
          <p:cNvSpPr/>
          <p:nvPr/>
        </p:nvSpPr>
        <p:spPr>
          <a:xfrm>
            <a:off x="5270579" y="1666088"/>
            <a:ext cx="689899" cy="827121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339777" y="1715649"/>
            <a:ext cx="689899" cy="77756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/>
          <p:cNvSpPr/>
          <p:nvPr/>
        </p:nvSpPr>
        <p:spPr>
          <a:xfrm>
            <a:off x="533398" y="4962581"/>
            <a:ext cx="766554" cy="844179"/>
          </a:xfrm>
          <a:prstGeom prst="triangl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Connector 13"/>
          <p:cNvSpPr/>
          <p:nvPr/>
        </p:nvSpPr>
        <p:spPr>
          <a:xfrm>
            <a:off x="2438399" y="5029200"/>
            <a:ext cx="689899" cy="827121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7086600" y="1684134"/>
            <a:ext cx="689899" cy="77756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Connector 16"/>
          <p:cNvSpPr/>
          <p:nvPr/>
        </p:nvSpPr>
        <p:spPr>
          <a:xfrm>
            <a:off x="8001000" y="1666088"/>
            <a:ext cx="689899" cy="827121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544974" y="3361159"/>
            <a:ext cx="689899" cy="77756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339776" y="5020150"/>
            <a:ext cx="689899" cy="77756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/>
          <p:cNvSpPr/>
          <p:nvPr/>
        </p:nvSpPr>
        <p:spPr>
          <a:xfrm>
            <a:off x="533398" y="3251560"/>
            <a:ext cx="766554" cy="844179"/>
          </a:xfrm>
          <a:prstGeom prst="triangl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Isosceles Triangle 24"/>
          <p:cNvSpPr/>
          <p:nvPr/>
        </p:nvSpPr>
        <p:spPr>
          <a:xfrm>
            <a:off x="6073121" y="4925559"/>
            <a:ext cx="766554" cy="844179"/>
          </a:xfrm>
          <a:prstGeom prst="triangl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Connector 27"/>
          <p:cNvCxnSpPr/>
          <p:nvPr/>
        </p:nvCxnSpPr>
        <p:spPr>
          <a:xfrm>
            <a:off x="6153875" y="2399514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270579" y="5737362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7010400" y="5778115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7924800" y="5778115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1544974" y="5778115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4339777" y="3336378"/>
            <a:ext cx="689899" cy="77756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Isosceles Triangle 39"/>
          <p:cNvSpPr/>
          <p:nvPr/>
        </p:nvSpPr>
        <p:spPr>
          <a:xfrm>
            <a:off x="3328201" y="3251819"/>
            <a:ext cx="766554" cy="844179"/>
          </a:xfrm>
          <a:prstGeom prst="triangl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lowchart: Connector 40"/>
          <p:cNvSpPr/>
          <p:nvPr/>
        </p:nvSpPr>
        <p:spPr>
          <a:xfrm>
            <a:off x="2438398" y="3370311"/>
            <a:ext cx="689899" cy="827121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Isosceles Triangle 42"/>
          <p:cNvSpPr/>
          <p:nvPr/>
        </p:nvSpPr>
        <p:spPr>
          <a:xfrm>
            <a:off x="6030287" y="3251561"/>
            <a:ext cx="766554" cy="844179"/>
          </a:xfrm>
          <a:prstGeom prst="triangl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lowchart: Connector 43"/>
          <p:cNvSpPr/>
          <p:nvPr/>
        </p:nvSpPr>
        <p:spPr>
          <a:xfrm>
            <a:off x="7924800" y="3370311"/>
            <a:ext cx="689899" cy="827121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Connector 44"/>
          <p:cNvCxnSpPr/>
          <p:nvPr/>
        </p:nvCxnSpPr>
        <p:spPr>
          <a:xfrm>
            <a:off x="3389785" y="5737362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5224034" y="409574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7038974" y="4113938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3457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24" t="7945" r="6178" b="8558"/>
          <a:stretch/>
        </p:blipFill>
        <p:spPr>
          <a:xfrm>
            <a:off x="0" y="0"/>
            <a:ext cx="9144000" cy="68580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7658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!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740792" y="1687157"/>
            <a:ext cx="422008" cy="59404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Connector 16"/>
          <p:cNvSpPr/>
          <p:nvPr/>
        </p:nvSpPr>
        <p:spPr>
          <a:xfrm>
            <a:off x="5429222" y="1665625"/>
            <a:ext cx="422008" cy="631906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6" name="Straight Connector 45"/>
          <p:cNvCxnSpPr/>
          <p:nvPr/>
        </p:nvCxnSpPr>
        <p:spPr>
          <a:xfrm>
            <a:off x="6077463" y="2251435"/>
            <a:ext cx="3935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Isosceles Triangle 41"/>
          <p:cNvSpPr/>
          <p:nvPr/>
        </p:nvSpPr>
        <p:spPr>
          <a:xfrm>
            <a:off x="886759" y="1574713"/>
            <a:ext cx="468896" cy="644938"/>
          </a:xfrm>
          <a:prstGeom prst="triangl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lowchart: Connector 47"/>
          <p:cNvSpPr/>
          <p:nvPr/>
        </p:nvSpPr>
        <p:spPr>
          <a:xfrm>
            <a:off x="2111856" y="1603301"/>
            <a:ext cx="422008" cy="631906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Isosceles Triangle 48"/>
          <p:cNvSpPr/>
          <p:nvPr/>
        </p:nvSpPr>
        <p:spPr>
          <a:xfrm>
            <a:off x="3464192" y="1606497"/>
            <a:ext cx="468896" cy="644938"/>
          </a:xfrm>
          <a:prstGeom prst="triangl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Flowchart: Connector 49"/>
          <p:cNvSpPr/>
          <p:nvPr/>
        </p:nvSpPr>
        <p:spPr>
          <a:xfrm>
            <a:off x="4759592" y="1665625"/>
            <a:ext cx="422008" cy="631906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4149992" y="1665625"/>
            <a:ext cx="422008" cy="59404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lowchart: Connector 51"/>
          <p:cNvSpPr/>
          <p:nvPr/>
        </p:nvSpPr>
        <p:spPr>
          <a:xfrm>
            <a:off x="2778392" y="1603301"/>
            <a:ext cx="422008" cy="631906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lowchart: Connector 52"/>
          <p:cNvSpPr/>
          <p:nvPr/>
        </p:nvSpPr>
        <p:spPr>
          <a:xfrm>
            <a:off x="7350392" y="1687157"/>
            <a:ext cx="422008" cy="631906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Isosceles Triangle 56"/>
          <p:cNvSpPr/>
          <p:nvPr/>
        </p:nvSpPr>
        <p:spPr>
          <a:xfrm>
            <a:off x="5999976" y="3279796"/>
            <a:ext cx="468896" cy="644938"/>
          </a:xfrm>
          <a:prstGeom prst="triangl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Isosceles Triangle 58"/>
          <p:cNvSpPr/>
          <p:nvPr/>
        </p:nvSpPr>
        <p:spPr>
          <a:xfrm>
            <a:off x="864078" y="3248012"/>
            <a:ext cx="468896" cy="644938"/>
          </a:xfrm>
          <a:prstGeom prst="triangl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lowchart: Connector 59"/>
          <p:cNvSpPr/>
          <p:nvPr/>
        </p:nvSpPr>
        <p:spPr>
          <a:xfrm>
            <a:off x="2089175" y="3276600"/>
            <a:ext cx="422008" cy="631906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Isosceles Triangle 60"/>
          <p:cNvSpPr/>
          <p:nvPr/>
        </p:nvSpPr>
        <p:spPr>
          <a:xfrm>
            <a:off x="3441511" y="3279796"/>
            <a:ext cx="468896" cy="644938"/>
          </a:xfrm>
          <a:prstGeom prst="triangl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Flowchart: Connector 61"/>
          <p:cNvSpPr/>
          <p:nvPr/>
        </p:nvSpPr>
        <p:spPr>
          <a:xfrm>
            <a:off x="4736911" y="3338924"/>
            <a:ext cx="422008" cy="631906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Flowchart: Connector 63"/>
          <p:cNvSpPr/>
          <p:nvPr/>
        </p:nvSpPr>
        <p:spPr>
          <a:xfrm>
            <a:off x="2755711" y="3276600"/>
            <a:ext cx="422008" cy="631906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lowchart: Connector 64"/>
          <p:cNvSpPr/>
          <p:nvPr/>
        </p:nvSpPr>
        <p:spPr>
          <a:xfrm>
            <a:off x="7327711" y="3360456"/>
            <a:ext cx="422008" cy="631906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1441005" y="4987553"/>
            <a:ext cx="422008" cy="59404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Isosceles Triangle 70"/>
          <p:cNvSpPr/>
          <p:nvPr/>
        </p:nvSpPr>
        <p:spPr>
          <a:xfrm>
            <a:off x="864078" y="4924412"/>
            <a:ext cx="468896" cy="644938"/>
          </a:xfrm>
          <a:prstGeom prst="triangl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Flowchart: Connector 71"/>
          <p:cNvSpPr/>
          <p:nvPr/>
        </p:nvSpPr>
        <p:spPr>
          <a:xfrm>
            <a:off x="2089175" y="4953000"/>
            <a:ext cx="422008" cy="631906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Isosceles Triangle 72"/>
          <p:cNvSpPr/>
          <p:nvPr/>
        </p:nvSpPr>
        <p:spPr>
          <a:xfrm>
            <a:off x="3441511" y="4956196"/>
            <a:ext cx="468896" cy="644938"/>
          </a:xfrm>
          <a:prstGeom prst="triangl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Flowchart: Connector 73"/>
          <p:cNvSpPr/>
          <p:nvPr/>
        </p:nvSpPr>
        <p:spPr>
          <a:xfrm>
            <a:off x="4736911" y="5015324"/>
            <a:ext cx="422008" cy="631906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Flowchart: Connector 75"/>
          <p:cNvSpPr/>
          <p:nvPr/>
        </p:nvSpPr>
        <p:spPr>
          <a:xfrm>
            <a:off x="2755711" y="4953000"/>
            <a:ext cx="422008" cy="631906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1472090" y="1646307"/>
            <a:ext cx="422008" cy="59404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1472090" y="3357735"/>
            <a:ext cx="422008" cy="59404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1" name="Straight Connector 80"/>
          <p:cNvCxnSpPr/>
          <p:nvPr/>
        </p:nvCxnSpPr>
        <p:spPr>
          <a:xfrm>
            <a:off x="7889608" y="2235207"/>
            <a:ext cx="3935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4155808" y="3914452"/>
            <a:ext cx="3935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5328464" y="3887322"/>
            <a:ext cx="3935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6718111" y="3887322"/>
            <a:ext cx="3935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7889608" y="3969058"/>
            <a:ext cx="3935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4155807" y="5616845"/>
            <a:ext cx="3935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5328464" y="5647230"/>
            <a:ext cx="3935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Flowchart: Connector 91"/>
          <p:cNvSpPr/>
          <p:nvPr/>
        </p:nvSpPr>
        <p:spPr>
          <a:xfrm>
            <a:off x="7953007" y="5015324"/>
            <a:ext cx="422008" cy="631906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3" name="Straight Connector 92"/>
          <p:cNvCxnSpPr/>
          <p:nvPr/>
        </p:nvCxnSpPr>
        <p:spPr>
          <a:xfrm>
            <a:off x="6037667" y="5647230"/>
            <a:ext cx="3935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6718110" y="5657125"/>
            <a:ext cx="3935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7327711" y="5657125"/>
            <a:ext cx="3935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6516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Picture 9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9" t="2701" r="1308" b="2616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9295"/>
            <a:ext cx="9023809" cy="1143000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đĩa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!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8" name="Picture 2" descr="D:\Lop A4\Nam hoc 2018 - 2019\kho hoc lieu dien tu\bai giang tuong tac\nguon tai nguyen\toan\Picture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597998" y="9756832"/>
            <a:ext cx="834888" cy="823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" name="Picture 3" descr="D:\Lop A4\Nam hoc 2018 - 2019\kho hoc lieu dien tu\bai giang tuong tac\nguon tai nguyen\toan\montessori-ghep-la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167" b="70667" l="16167" r="925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5569" t="4582" r="7063" b="29190"/>
          <a:stretch/>
        </p:blipFill>
        <p:spPr bwMode="auto">
          <a:xfrm>
            <a:off x="2329122" y="9764582"/>
            <a:ext cx="800100" cy="684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" name="Picture 2" descr="D:\Lop A4\Nam hoc 2018 - 2019\kho hoc lieu dien tu\bai giang tuong tac\nguon tai nguyen\toan\Picture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313671" y="13964395"/>
            <a:ext cx="834888" cy="823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Group 3"/>
          <p:cNvGrpSpPr/>
          <p:nvPr/>
        </p:nvGrpSpPr>
        <p:grpSpPr>
          <a:xfrm>
            <a:off x="729316" y="981190"/>
            <a:ext cx="7543800" cy="5181599"/>
            <a:chOff x="838200" y="1219200"/>
            <a:chExt cx="7543800" cy="5181599"/>
          </a:xfrm>
        </p:grpSpPr>
        <p:sp>
          <p:nvSpPr>
            <p:cNvPr id="3" name="Flowchart: Connector 2"/>
            <p:cNvSpPr/>
            <p:nvPr/>
          </p:nvSpPr>
          <p:spPr>
            <a:xfrm>
              <a:off x="838200" y="1219200"/>
              <a:ext cx="7543800" cy="5181599"/>
            </a:xfrm>
            <a:prstGeom prst="flowChartConnector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050" name="Picture 2" descr="D:\Lop A4\Nam hoc 2018 - 2019\kho hoc lieu dien tu\bai giang tuong tac\nguon tai nguyen\toan\Picture3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2259044" y="1766994"/>
              <a:ext cx="834888" cy="8238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1" name="Picture 3" descr="D:\Lop A4\Nam hoc 2018 - 2019\kho hoc lieu dien tu\bai giang tuong tac\nguon tai nguyen\toan\montessori-ghep-la.jp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4167" b="70667" l="16167" r="925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569" t="4582" r="7063" b="29190"/>
            <a:stretch/>
          </p:blipFill>
          <p:spPr bwMode="auto">
            <a:xfrm>
              <a:off x="3155728" y="1357064"/>
              <a:ext cx="800100" cy="6849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2" name="Picture 4" descr="D:\Lop A4\Nam hoc 2018 - 2019\kho hoc lieu dien tu\bai giang tuong tac\nguon tai nguyen\toan\69589940-cartoon-sticker-green-clover.jpg"/>
            <p:cNvPicPr>
              <a:picLocks noChangeAspect="1" noChangeArrowheads="1"/>
            </p:cNvPicPr>
            <p:nvPr/>
          </p:nvPicPr>
          <p:blipFill rotWithShape="1">
            <a:blip r:embed="rId6" cstate="print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20308" b="77000" l="18692" r="81462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036" t="20715" r="18744" b="20277"/>
            <a:stretch/>
          </p:blipFill>
          <p:spPr bwMode="auto">
            <a:xfrm>
              <a:off x="4789980" y="1320377"/>
              <a:ext cx="803495" cy="76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3" name="Picture 3" descr="D:\Lop A4\Nam hoc 2018 - 2019\kho hoc lieu dien tu\bai giang tuong tac\nguon tai nguyen\toan\montessori-ghep-la.jpg"/>
            <p:cNvPicPr>
              <a:picLocks noChangeAspect="1" noChangeArrowheads="1"/>
            </p:cNvPicPr>
            <p:nvPr/>
          </p:nvPicPr>
          <p:blipFill rotWithShape="1">
            <a:blip r:embed="rId8" cstate="print"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backgroundRemoval t="4167" b="70667" l="16167" r="925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569" t="4582" r="7063" b="29190"/>
            <a:stretch/>
          </p:blipFill>
          <p:spPr bwMode="auto">
            <a:xfrm>
              <a:off x="4030893" y="1330439"/>
              <a:ext cx="800100" cy="6849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4" name="Picture 2" descr="D:\Lop A4\Nam hoc 2018 - 2019\kho hoc lieu dien tu\bai giang tuong tac\nguon tai nguyen\toan\Picture3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5593475" y="1533989"/>
              <a:ext cx="834888" cy="8238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5" name="Picture 3" descr="D:\Lop A4\Nam hoc 2018 - 2019\kho hoc lieu dien tu\bai giang tuong tac\nguon tai nguyen\toan\montessori-ghep-la.jpg"/>
            <p:cNvPicPr>
              <a:picLocks noChangeAspect="1" noChangeArrowheads="1"/>
            </p:cNvPicPr>
            <p:nvPr/>
          </p:nvPicPr>
          <p:blipFill rotWithShape="1">
            <a:blip r:embed="rId8" cstate="print"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backgroundRemoval t="4167" b="70667" l="16167" r="925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569" t="4582" r="7063" b="29190"/>
            <a:stretch/>
          </p:blipFill>
          <p:spPr bwMode="auto">
            <a:xfrm>
              <a:off x="6443628" y="2015343"/>
              <a:ext cx="800100" cy="6849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7" name="Picture 4" descr="D:\Lop A4\Nam hoc 2018 - 2019\kho hoc lieu dien tu\bai giang tuong tac\nguon tai nguyen\toan\69589940-cartoon-sticker-green-clover.jpg"/>
            <p:cNvPicPr>
              <a:picLocks noChangeAspect="1" noChangeArrowheads="1"/>
            </p:cNvPicPr>
            <p:nvPr/>
          </p:nvPicPr>
          <p:blipFill rotWithShape="1">
            <a:blip r:embed="rId10" cstate="print">
              <a:extLst>
                <a:ext uri="{BEBA8EAE-BF5A-486C-A8C5-ECC9F3942E4B}">
                  <a14:imgProps xmlns:a14="http://schemas.microsoft.com/office/drawing/2010/main">
                    <a14:imgLayer r:embed="rId11">
                      <a14:imgEffect>
                        <a14:backgroundRemoval t="20308" b="77000" l="18692" r="81462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036" t="20715" r="18744" b="20277"/>
            <a:stretch/>
          </p:blipFill>
          <p:spPr bwMode="auto">
            <a:xfrm>
              <a:off x="7469621" y="3086069"/>
              <a:ext cx="803495" cy="76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4" name="Picture 3" descr="D:\Lop A4\Nam hoc 2018 - 2019\kho hoc lieu dien tu\bai giang tuong tac\nguon tai nguyen\toan\montessori-ghep-la.jpg"/>
            <p:cNvPicPr>
              <a:picLocks noChangeAspect="1" noChangeArrowheads="1"/>
            </p:cNvPicPr>
            <p:nvPr/>
          </p:nvPicPr>
          <p:blipFill rotWithShape="1">
            <a:blip r:embed="rId8" cstate="print"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backgroundRemoval t="4167" b="70667" l="16167" r="925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569" t="4582" r="7063" b="29190"/>
            <a:stretch/>
          </p:blipFill>
          <p:spPr bwMode="auto">
            <a:xfrm>
              <a:off x="7069571" y="2590800"/>
              <a:ext cx="800100" cy="6849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5" name="Picture 2" descr="D:\Lop A4\Nam hoc 2018 - 2019\kho hoc lieu dien tu\bai giang tuong tac\nguon tai nguyen\toan\Picture3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7166363" y="3962400"/>
              <a:ext cx="834888" cy="8238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" name="Picture 3" descr="D:\Lop A4\Nam hoc 2018 - 2019\kho hoc lieu dien tu\bai giang tuong tac\nguon tai nguyen\toan\montessori-ghep-la.jpg"/>
            <p:cNvPicPr>
              <a:picLocks noChangeAspect="1" noChangeArrowheads="1"/>
            </p:cNvPicPr>
            <p:nvPr/>
          </p:nvPicPr>
          <p:blipFill rotWithShape="1">
            <a:blip r:embed="rId8" cstate="print"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backgroundRemoval t="4167" b="70667" l="16167" r="925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569" t="4582" r="7063" b="29190"/>
            <a:stretch/>
          </p:blipFill>
          <p:spPr bwMode="auto">
            <a:xfrm>
              <a:off x="6082716" y="5253115"/>
              <a:ext cx="800100" cy="6849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3" name="Picture 4" descr="D:\Lop A4\Nam hoc 2018 - 2019\kho hoc lieu dien tu\bai giang tuong tac\nguon tai nguyen\toan\69589940-cartoon-sticker-green-clover.jpg"/>
            <p:cNvPicPr>
              <a:picLocks noChangeAspect="1" noChangeArrowheads="1"/>
            </p:cNvPicPr>
            <p:nvPr/>
          </p:nvPicPr>
          <p:blipFill rotWithShape="1">
            <a:blip r:embed="rId10" cstate="print">
              <a:extLst>
                <a:ext uri="{BEBA8EAE-BF5A-486C-A8C5-ECC9F3942E4B}">
                  <a14:imgProps xmlns:a14="http://schemas.microsoft.com/office/drawing/2010/main">
                    <a14:imgLayer r:embed="rId11">
                      <a14:imgEffect>
                        <a14:backgroundRemoval t="20308" b="77000" l="18692" r="81462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036" t="20715" r="18744" b="20277"/>
            <a:stretch/>
          </p:blipFill>
          <p:spPr bwMode="auto">
            <a:xfrm>
              <a:off x="5279221" y="5557019"/>
              <a:ext cx="803495" cy="76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6" name="Picture 2" descr="D:\Lop A4\Nam hoc 2018 - 2019\kho hoc lieu dien tu\bai giang tuong tac\nguon tai nguyen\toan\Picture3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413549" y="5495213"/>
              <a:ext cx="834888" cy="8238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9" name="Picture 3" descr="D:\Lop A4\Nam hoc 2018 - 2019\kho hoc lieu dien tu\bai giang tuong tac\nguon tai nguyen\toan\montessori-ghep-la.jpg"/>
            <p:cNvPicPr>
              <a:picLocks noChangeAspect="1" noChangeArrowheads="1"/>
            </p:cNvPicPr>
            <p:nvPr/>
          </p:nvPicPr>
          <p:blipFill rotWithShape="1">
            <a:blip r:embed="rId8" cstate="print"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backgroundRemoval t="4167" b="70667" l="16167" r="925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569" t="4582" r="7063" b="29190"/>
            <a:stretch/>
          </p:blipFill>
          <p:spPr bwMode="auto">
            <a:xfrm>
              <a:off x="2907155" y="5477885"/>
              <a:ext cx="800100" cy="6849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4" name="Picture 2" descr="D:\Lop A4\Nam hoc 2018 - 2019\kho hoc lieu dien tu\bai giang tuong tac\nguon tai nguyen\toan\Picture3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484612" y="4494903"/>
              <a:ext cx="834888" cy="8238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8" name="Picture 4" descr="D:\Lop A4\Nam hoc 2018 - 2019\kho hoc lieu dien tu\bai giang tuong tac\nguon tai nguyen\toan\69589940-cartoon-sticker-green-clover.jpg"/>
            <p:cNvPicPr>
              <a:picLocks noChangeAspect="1" noChangeArrowheads="1"/>
            </p:cNvPicPr>
            <p:nvPr/>
          </p:nvPicPr>
          <p:blipFill rotWithShape="1">
            <a:blip r:embed="rId10" cstate="print">
              <a:extLst>
                <a:ext uri="{BEBA8EAE-BF5A-486C-A8C5-ECC9F3942E4B}">
                  <a14:imgProps xmlns:a14="http://schemas.microsoft.com/office/drawing/2010/main">
                    <a14:imgLayer r:embed="rId11">
                      <a14:imgEffect>
                        <a14:backgroundRemoval t="20308" b="77000" l="18692" r="81462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036" t="20715" r="18744" b="20277"/>
            <a:stretch/>
          </p:blipFill>
          <p:spPr bwMode="auto">
            <a:xfrm>
              <a:off x="1484769" y="2171252"/>
              <a:ext cx="803495" cy="76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Flowchart: Connector 4"/>
          <p:cNvSpPr/>
          <p:nvPr/>
        </p:nvSpPr>
        <p:spPr>
          <a:xfrm>
            <a:off x="2941642" y="2701480"/>
            <a:ext cx="3168432" cy="1846715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328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75</Words>
  <Application>Microsoft Office PowerPoint</Application>
  <PresentationFormat>On-screen Show (4:3)</PresentationFormat>
  <Paragraphs>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BÀI TẬP VỀ SẮP XẾP THEO QUY TẮC</vt:lpstr>
      <vt:lpstr>Bé hãy nối theo mẫu để hoàn thành quy tắc sắp xếp</vt:lpstr>
      <vt:lpstr>Bé hãy nối theo mẫu để hoàn thành quy tắc sắp xếp</vt:lpstr>
      <vt:lpstr>Bé hãy vẽ thêm để hoàn thành quy tắc sắp xếp nhé! </vt:lpstr>
      <vt:lpstr>Bé hãy vẽ thêm để hoàn thành quy tắc sắp xếp nhé! </vt:lpstr>
      <vt:lpstr>Bé hãy vẽ thêm để trang trí chiếc đĩa theo đúng quy tắc sắp xếp nhé!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Welcome</dc:creator>
  <cp:lastModifiedBy>Welcome</cp:lastModifiedBy>
  <cp:revision>15</cp:revision>
  <cp:lastPrinted>2018-12-26T07:10:11Z</cp:lastPrinted>
  <dcterms:created xsi:type="dcterms:W3CDTF">2006-08-16T00:00:00Z</dcterms:created>
  <dcterms:modified xsi:type="dcterms:W3CDTF">2018-12-26T07:13:22Z</dcterms:modified>
</cp:coreProperties>
</file>