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176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Số lượng: 20 trẻ                 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tròn,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Welcome</cp:lastModifiedBy>
  <cp:revision>43</cp:revision>
  <dcterms:created xsi:type="dcterms:W3CDTF">2017-10-18T09:55:45Z</dcterms:created>
  <dcterms:modified xsi:type="dcterms:W3CDTF">2018-05-11T07:26:44Z</dcterms:modified>
</cp:coreProperties>
</file>