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0" r:id="rId3"/>
    <p:sldId id="271" r:id="rId4"/>
    <p:sldId id="256" r:id="rId5"/>
    <p:sldId id="257" r:id="rId6"/>
    <p:sldId id="258" r:id="rId7"/>
    <p:sldId id="266" r:id="rId8"/>
    <p:sldId id="268" r:id="rId9"/>
    <p:sldId id="259" r:id="rId10"/>
    <p:sldId id="260" r:id="rId11"/>
    <p:sldId id="267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19ABD-6B61-4F5A-95FB-FEA30DC68B6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9949-0E58-44BA-9213-A37B10A3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38558C-FC60-46B2-B832-F3D7A20F99A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57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8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6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CA47-0CF7-46D5-8003-D3EC9D56F80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ownloads\gi&#225;o%20&#225;n%20kh&#225;m%20ph&#225;%20n&#7855;ng,%20m&#432;a\gi&#225;o%20&#225;n%20kh&#225;m%20ph&#225;%20n&#7855;ng,%20m&#432;a\Ghi%20ti&#234;u%20chu&#226;&#777;n%202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45"/>
            <a:ext cx="12192000" cy="7008745"/>
          </a:xfrm>
          <a:prstGeom prst="rect">
            <a:avLst/>
          </a:prstGeom>
        </p:spPr>
      </p:pic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916904" y="1600200"/>
            <a:ext cx="6559809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114801" y="1905000"/>
            <a:ext cx="3493265" cy="147732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Ghi tiêu chuẩn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7912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696762"/>
      </p:ext>
    </p:extLst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94" y="587830"/>
            <a:ext cx="7576457" cy="52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663" y="627017"/>
            <a:ext cx="7895519" cy="55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51" y="653144"/>
            <a:ext cx="7458892" cy="53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875" y="365125"/>
            <a:ext cx="7746274" cy="62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0" y="365125"/>
            <a:ext cx="8503920" cy="54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51" y="365125"/>
            <a:ext cx="917012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4980" y="4553472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71" y="4553472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31" y="148222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987" y="1358537"/>
            <a:ext cx="2632575" cy="290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782" y="402948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274" y="1358537"/>
            <a:ext cx="2562493" cy="23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914400"/>
            <a:ext cx="9927772" cy="7119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234" y="457201"/>
            <a:ext cx="8843555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9" y="365125"/>
            <a:ext cx="7524205" cy="51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548639"/>
            <a:ext cx="7903029" cy="5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006" y="574766"/>
            <a:ext cx="7720148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5" y="535578"/>
            <a:ext cx="7876902" cy="50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BRANCHING_PROPERTIES" val="&lt;BranchingProperties&gt;&lt;nextAction&gt;&lt;action&gt;2&lt;/action&gt;&lt;slide&gt;257&lt;/slide&gt;&lt;/nextAction&gt;&lt;prevAction&gt;&lt;action&gt;0&lt;/action&gt;&lt;/prevAction&gt;&lt;lock&gt;0&lt;/lock&gt;&lt;/BranchingProperties&gt;&#10;"/>
  <p:tag name="GENSWF_SLIDE_UID" val="{8359C006-417E-4879-9363-26C07D2FC3FE}:3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</Words>
  <Application>Microsoft Office PowerPoint</Application>
  <PresentationFormat>Widescreen</PresentationFormat>
  <Paragraphs>6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</cp:revision>
  <dcterms:created xsi:type="dcterms:W3CDTF">2024-02-29T04:46:09Z</dcterms:created>
  <dcterms:modified xsi:type="dcterms:W3CDTF">2024-06-24T02:19:56Z</dcterms:modified>
</cp:coreProperties>
</file>