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6" r:id="rId3"/>
    <p:sldId id="287" r:id="rId4"/>
    <p:sldId id="260" r:id="rId5"/>
    <p:sldId id="261" r:id="rId6"/>
    <p:sldId id="262" r:id="rId7"/>
    <p:sldId id="264" r:id="rId8"/>
    <p:sldId id="265" r:id="rId9"/>
    <p:sldId id="284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94579" autoAdjust="0"/>
  </p:normalViewPr>
  <p:slideViewPr>
    <p:cSldViewPr>
      <p:cViewPr varScale="1">
        <p:scale>
          <a:sx n="63" d="100"/>
          <a:sy n="63" d="100"/>
        </p:scale>
        <p:origin x="142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F1B8-975A-4FAB-A12D-DA9C5CBD3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8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20C57-B09C-48AB-9441-D764F4D44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6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D901-5C1F-4577-BC4C-A77F03282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4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32F2-EB63-4C48-BA82-5F03B3601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73970-2A01-4D77-8FEB-080414EF63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59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FB0C3-6574-417D-9BCB-78EDCDD60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13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99C7C-468A-43B8-94A6-D91444EFAB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2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1E2D-E42D-46DB-9CBA-36B37AEFC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2022-EE83-487B-A53B-398E828AB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4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10087-CAFF-4B98-8BB3-53460AEF4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69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8506-1D35-4B0E-83D9-993258A52A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31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C0FB-8486-4580-9184-FA952C3218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3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A764-DD11-49CA-B8C9-66CDA9FE1D93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F8DA-451C-40A9-8DE4-7E1CF139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AFA34-94A3-4A8D-9DC4-A3B3D797F6C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3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38247" y="2222778"/>
            <a:ext cx="8705753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ÁN LĨNH VỰC PHÁT TRIỂN NGÔN NGỮ</a:t>
            </a:r>
          </a:p>
          <a:p>
            <a:pPr algn="ctr" eaLnBrk="1" hangingPunct="1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eaLnBrk="1" hangingPunct="1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Bùi Thị Hoa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4672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>
              <a:defRPr/>
            </a:pPr>
            <a:r>
              <a:rPr lang="en-US" sz="2400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400" b="1" dirty="0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70518-Bac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538288"/>
            <a:ext cx="525621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vn-flag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0"/>
            <a:ext cx="3887787" cy="1673225"/>
          </a:xfr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458788"/>
            <a:ext cx="9144000" cy="7316788"/>
            <a:chOff x="0" y="-19"/>
            <a:chExt cx="5760" cy="4377"/>
          </a:xfrm>
        </p:grpSpPr>
        <p:pic>
          <p:nvPicPr>
            <p:cNvPr id="5125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3726267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966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1" y="0"/>
            <a:ext cx="91256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897028657_con_ga_tr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334000"/>
            <a:ext cx="2050737" cy="1244282"/>
          </a:xfrm>
          <a:prstGeom prst="rect">
            <a:avLst/>
          </a:prstGeom>
        </p:spPr>
      </p:pic>
      <p:pic>
        <p:nvPicPr>
          <p:cNvPr id="5" name="Picture 4" descr="714705417_con_ga_trong -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24400"/>
            <a:ext cx="2642830" cy="1879346"/>
          </a:xfrm>
          <a:prstGeom prst="rect">
            <a:avLst/>
          </a:prstGeom>
        </p:spPr>
      </p:pic>
      <p:pic>
        <p:nvPicPr>
          <p:cNvPr id="6" name="Picture 5" descr="715515823_ga_trong_cho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743839"/>
            <a:ext cx="2161719" cy="211416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9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ÌNH ẢNH\khung ảnh đẹp\khung ảnh\a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4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080" y="1371600"/>
            <a:ext cx="88963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vừa được nghe bài thơ  gì 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Bài thơ do ai sáng tác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bức ảnh của 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Ảnh Bác được treo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ngày khi nhìn lên ảnh Bác 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cảm nhận điều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mắt của Bác như muốn nhắc nhở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thơ nào cho thấy  tuy bận  nhiều việc nhưng Bác vẫn quan tâm đến các cháu?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81000" y="152400"/>
            <a:ext cx="8153400" cy="990600"/>
          </a:xfrm>
          <a:prstGeom prst="cloudCallout">
            <a:avLst>
              <a:gd name="adj1" fmla="val -42810"/>
              <a:gd name="adj2" fmla="val 48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2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363" y="685800"/>
            <a:ext cx="7088187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FF00"/>
                </a:solidFill>
              </a:rPr>
              <a:t>Bé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học</a:t>
            </a:r>
            <a:r>
              <a:rPr lang="en-US" sz="4400" b="1" dirty="0">
                <a:solidFill>
                  <a:srgbClr val="FFFF00"/>
                </a:solidFill>
              </a:rPr>
              <a:t> 5 </a:t>
            </a:r>
            <a:r>
              <a:rPr lang="en-US" sz="4400" b="1" dirty="0" err="1">
                <a:solidFill>
                  <a:srgbClr val="FFFF00"/>
                </a:solidFill>
              </a:rPr>
              <a:t>điều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Bác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Hồ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dạy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062163"/>
            <a:ext cx="45307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1. </a:t>
            </a:r>
            <a:r>
              <a:rPr lang="en-US" sz="2400" b="1" dirty="0" err="1">
                <a:solidFill>
                  <a:srgbClr val="FFFF00"/>
                </a:solidFill>
              </a:rPr>
              <a:t>Yêu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Tổ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quốc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yêu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đồng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bào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800" y="2690813"/>
            <a:ext cx="40592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2. </a:t>
            </a:r>
            <a:r>
              <a:rPr lang="en-US" sz="2400" b="1" dirty="0" err="1">
                <a:solidFill>
                  <a:srgbClr val="FFFF00"/>
                </a:solidFill>
              </a:rPr>
              <a:t>Học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tập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tốt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lao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động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800" y="3352800"/>
            <a:ext cx="39258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3. </a:t>
            </a:r>
            <a:r>
              <a:rPr lang="en-US" sz="2400" b="1" dirty="0" err="1">
                <a:solidFill>
                  <a:srgbClr val="FFFF00"/>
                </a:solidFill>
              </a:rPr>
              <a:t>Đoàn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kết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tốt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kỷ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luật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700" y="4724400"/>
            <a:ext cx="4932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5. </a:t>
            </a:r>
            <a:r>
              <a:rPr lang="en-US" sz="2400" b="1" dirty="0" err="1">
                <a:solidFill>
                  <a:srgbClr val="FFFF00"/>
                </a:solidFill>
              </a:rPr>
              <a:t>Khiêm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tốn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thật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dũng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cảm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051300"/>
            <a:ext cx="38893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4. </a:t>
            </a:r>
            <a:r>
              <a:rPr lang="en-US" sz="2400" b="1" dirty="0" err="1">
                <a:solidFill>
                  <a:srgbClr val="FFFF00"/>
                </a:solidFill>
              </a:rPr>
              <a:t>Giữ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gìn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vệ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sinh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thật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tốt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196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ASUS</cp:lastModifiedBy>
  <cp:revision>26</cp:revision>
  <dcterms:created xsi:type="dcterms:W3CDTF">2017-04-13T06:03:18Z</dcterms:created>
  <dcterms:modified xsi:type="dcterms:W3CDTF">2024-07-18T08:20:00Z</dcterms:modified>
</cp:coreProperties>
</file>