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p,q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4: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Words>105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59</cp:revision>
  <dcterms:created xsi:type="dcterms:W3CDTF">2019-02-15T12:06:40Z</dcterms:created>
  <dcterms:modified xsi:type="dcterms:W3CDTF">2024-06-27T03:09:08Z</dcterms:modified>
</cp:coreProperties>
</file>