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6/26/2024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1600200"/>
            <a:ext cx="5103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LÀM QUEN CHỮ CÁI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6674" y="3048000"/>
            <a:ext cx="5030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,t,c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2286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C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c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c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C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0965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C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800" b="1" dirty="0" smtClean="0">
                <a:solidFill>
                  <a:schemeClr val="tx2"/>
                </a:solidFill>
                <a:latin typeface=".VnAvant" pitchFamily="34" charset="0"/>
              </a:rPr>
              <a:t>l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T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77434" y="2840421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2"/>
                </a:solidFill>
                <a:latin typeface=".VnAvant" pitchFamily="34" charset="0"/>
              </a:rPr>
              <a:t>i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2 0.08172 -1.49878 0.18056 -1.36094 0.17917 C -1.16233 0.17917 -1.14774 -0.15162 -0.91059 -0.15277 C -0.69705 -0.15277 -0.81111 0.13635 -0.60556 0.13519 C -0.39045 0.13519 -0.5059 -0.0743 -0.27656 -0.0743 C -0.07083 -0.0743 -0.18507 0.06713 -0.00191 0.06713 C 0.17465 0.06713 0.08316 -0.04097 0.24358 -0.04097 C 0.3349 -0.04097 0.34167 -0.01157 0.35 0.01111 " pathEditMode="relative" rAng="0" ptsTypes="AAAAAAAA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4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-4.81481E-6 C -2.97292 0.07061 -2.91007 0.16945 -2.67465 0.16806 C -2.33455 0.16806 -2.30955 -0.16273 -1.90434 -0.16388 C -1.53958 -0.16388 -1.73437 0.12524 -1.38316 0.12408 C -1.01562 0.12408 -1.21302 -0.08541 -0.82135 -0.08541 C -0.46979 -0.08541 -0.66476 0.05602 -0.35208 0.05602 C -0.05052 0.05602 -0.20694 -0.05208 0.06736 -0.05208 C 0.22326 -0.05208 0.2349 -0.02268 0.24896 -4.81481E-6 " pathEditMode="relative" rAng="0" ptsTypes="AAAAAAAA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48" y="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T</a:t>
            </a:r>
            <a:r>
              <a:rPr lang="vi-VN" sz="4000" b="1" dirty="0">
                <a:solidFill>
                  <a:srgbClr val="7030A0"/>
                </a:solidFill>
                <a:latin typeface=".VnAvant" pitchFamily="34" charset="0"/>
              </a:rPr>
              <a:t>¹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o d</a:t>
            </a:r>
            <a:r>
              <a:rPr lang="vi-VN" sz="4000" b="1" dirty="0" smtClean="0">
                <a:solidFill>
                  <a:srgbClr val="7030A0"/>
                </a:solidFill>
                <a:latin typeface=".VnAvant" pitchFamily="34" charset="0"/>
              </a:rPr>
              <a:t>¸ng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700" y="173736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3: </a:t>
            </a:r>
            <a:endParaRPr kumimoji="0" lang="vi-VN" sz="4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13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6"/>
          <a:stretch/>
        </p:blipFill>
        <p:spPr>
          <a:xfrm>
            <a:off x="0" y="-30480"/>
            <a:ext cx="9144000" cy="6888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981200"/>
            <a:ext cx="5715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4: 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/>
            </a:r>
            <a:b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</a:b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105</Words>
  <Application>Microsoft Office PowerPoint</Application>
  <PresentationFormat>On-screen Show (4:3)</PresentationFormat>
  <Paragraphs>33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4:  Xóc x¾c vui nhén</vt:lpstr>
      <vt:lpstr>Trß ch¬i 5: 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54</cp:revision>
  <dcterms:created xsi:type="dcterms:W3CDTF">2019-02-15T12:06:40Z</dcterms:created>
  <dcterms:modified xsi:type="dcterms:W3CDTF">2024-06-27T02:49:03Z</dcterms:modified>
</cp:coreProperties>
</file>