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1" d="100"/>
          <a:sy n="61" d="100"/>
        </p:scale>
        <p:origin x="-39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h,k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105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58</cp:revision>
  <dcterms:created xsi:type="dcterms:W3CDTF">2019-02-15T12:06:40Z</dcterms:created>
  <dcterms:modified xsi:type="dcterms:W3CDTF">2024-06-27T03:06:34Z</dcterms:modified>
</cp:coreProperties>
</file>