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97" r:id="rId4"/>
    <p:sldId id="268" r:id="rId5"/>
    <p:sldId id="273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2022-2023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90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videoplayback (42)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3497"/>
            <a:ext cx="9069253" cy="6829103"/>
          </a:xfr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6"/>
            <a:ext cx="9144000" cy="68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5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54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" y="0"/>
            <a:ext cx="9139177" cy="68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2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" y="6752"/>
            <a:ext cx="9134997" cy="68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3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51</Words>
  <Application>Microsoft Office PowerPoint</Application>
  <PresentationFormat>On-screen Show (4:3)</PresentationFormat>
  <Paragraphs>14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57</cp:revision>
  <dcterms:created xsi:type="dcterms:W3CDTF">2019-01-05T03:30:36Z</dcterms:created>
  <dcterms:modified xsi:type="dcterms:W3CDTF">2023-01-31T09:47:25Z</dcterms:modified>
</cp:coreProperties>
</file>