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9" r:id="rId3"/>
    <p:sldId id="291" r:id="rId4"/>
    <p:sldId id="292" r:id="rId5"/>
    <p:sldId id="285" r:id="rId6"/>
    <p:sldId id="293" r:id="rId7"/>
    <p:sldId id="286" r:id="rId8"/>
    <p:sldId id="295" r:id="rId9"/>
    <p:sldId id="276" r:id="rId10"/>
    <p:sldId id="290" r:id="rId11"/>
    <p:sldId id="288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16/07/2024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4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16/07/2024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42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16/07/2024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62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E3DE-BE76-410C-AF13-1F85E47A06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08B1-098D-4BE0-9698-CEA34FF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7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E3DE-BE76-410C-AF13-1F85E47A06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08B1-098D-4BE0-9698-CEA34FF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3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E3DE-BE76-410C-AF13-1F85E47A06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08B1-098D-4BE0-9698-CEA34FF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5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E3DE-BE76-410C-AF13-1F85E47A06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08B1-098D-4BE0-9698-CEA34FF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E3DE-BE76-410C-AF13-1F85E47A06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08B1-098D-4BE0-9698-CEA34FF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68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E3DE-BE76-410C-AF13-1F85E47A06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08B1-098D-4BE0-9698-CEA34FF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93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E3DE-BE76-410C-AF13-1F85E47A06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08B1-098D-4BE0-9698-CEA34FF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83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E3DE-BE76-410C-AF13-1F85E47A06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08B1-098D-4BE0-9698-CEA34FF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9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16/07/2024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320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E3DE-BE76-410C-AF13-1F85E47A06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08B1-098D-4BE0-9698-CEA34FF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63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E3DE-BE76-410C-AF13-1F85E47A06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08B1-098D-4BE0-9698-CEA34FF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35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E3DE-BE76-410C-AF13-1F85E47A06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08B1-098D-4BE0-9698-CEA34FF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7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16/07/2024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40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16/07/2024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48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16/07/2024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662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16/07/2024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24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16/07/2024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94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16/07/2024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855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16/07/2024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9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120A-3E5D-4FC3-804C-309A135D6209}" type="datetimeFigureOut">
              <a:rPr lang="vi-VN" smtClean="0"/>
              <a:t>16/07/2024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2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7E3DE-BE76-410C-AF13-1F85E47A06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08B1-098D-4BE0-9698-CEA34FF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4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4F442-F489-4357-8CF9-A8DE68C5E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31484"/>
            <a:ext cx="8323653" cy="4044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692696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ỦY BAN NHÂN DÂN QUẬN LONG BIÊN</a:t>
            </a:r>
          </a:p>
          <a:p>
            <a:pPr algn="ctr"/>
            <a:r>
              <a:rPr lang="en-US" sz="2400" dirty="0" smtClean="0"/>
              <a:t>TRƯỜNG MẦM NON HOA SỮA</a:t>
            </a:r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213285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TRÒ CHƠI CHỮ CÁI O, B ,C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0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7" y="1556792"/>
            <a:ext cx="801949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8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90373" y="2118395"/>
            <a:ext cx="2575942" cy="238942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" y="2407796"/>
            <a:ext cx="500132" cy="442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7D0F6D-80A0-43E5-A541-E0A6C5C71467}"/>
              </a:ext>
            </a:extLst>
          </p:cNvPr>
          <p:cNvSpPr txBox="1"/>
          <p:nvPr/>
        </p:nvSpPr>
        <p:spPr>
          <a:xfrm>
            <a:off x="3969950" y="1679032"/>
            <a:ext cx="2036491" cy="2977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8750" b="1" dirty="0">
                <a:solidFill>
                  <a:srgbClr val="FF0000"/>
                </a:solidFill>
                <a:latin typeface="VNI-Avo" pitchFamily="2" charset="0"/>
              </a:rPr>
              <a:t>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0D051-AD3A-40A1-970F-56A613295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84" y="946816"/>
            <a:ext cx="2274740" cy="163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8A823F-0869-47D4-B512-1692E6E7C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35" y="3453481"/>
            <a:ext cx="1652638" cy="23259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FBDB2-4657-4B8C-8803-B1084EFEA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167" y="1145502"/>
            <a:ext cx="1126584" cy="11575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44AAAC-7370-4948-9A8A-DE4504517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459" y="3704323"/>
            <a:ext cx="1958375" cy="13541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23F998-E7AF-42A3-AF58-B8B6F5F7FDAF}"/>
              </a:ext>
            </a:extLst>
          </p:cNvPr>
          <p:cNvSpPr txBox="1"/>
          <p:nvPr/>
        </p:nvSpPr>
        <p:spPr>
          <a:xfrm>
            <a:off x="6453905" y="4936081"/>
            <a:ext cx="3217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ba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ba</a:t>
            </a:r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29E3B9-F000-4D1D-A8D0-6D508745FE22}"/>
              </a:ext>
            </a:extLst>
          </p:cNvPr>
          <p:cNvSpPr txBox="1"/>
          <p:nvPr/>
        </p:nvSpPr>
        <p:spPr>
          <a:xfrm>
            <a:off x="6696167" y="2128123"/>
            <a:ext cx="2111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D9B0E2-B6A5-47AA-8C97-8304626E81CD}"/>
              </a:ext>
            </a:extLst>
          </p:cNvPr>
          <p:cNvSpPr txBox="1"/>
          <p:nvPr/>
        </p:nvSpPr>
        <p:spPr>
          <a:xfrm>
            <a:off x="2480120" y="5008056"/>
            <a:ext cx="129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8D39E4-AC0B-4AF2-84DD-BA1B8BB1A78E}"/>
              </a:ext>
            </a:extLst>
          </p:cNvPr>
          <p:cNvSpPr txBox="1"/>
          <p:nvPr/>
        </p:nvSpPr>
        <p:spPr>
          <a:xfrm>
            <a:off x="1723971" y="2259924"/>
            <a:ext cx="1666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7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298"/>
            <a:ext cx="1126447" cy="111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4" y="404665"/>
            <a:ext cx="8039215" cy="571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6E593F-6CED-4DCA-9808-BE69DD799601}"/>
              </a:ext>
            </a:extLst>
          </p:cNvPr>
          <p:cNvSpPr txBox="1"/>
          <p:nvPr/>
        </p:nvSpPr>
        <p:spPr>
          <a:xfrm>
            <a:off x="1547665" y="1228011"/>
            <a:ext cx="18722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7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7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endParaRPr lang="en-US" sz="7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E593F-6CED-4DCA-9808-BE69DD799601}"/>
              </a:ext>
            </a:extLst>
          </p:cNvPr>
          <p:cNvSpPr txBox="1"/>
          <p:nvPr/>
        </p:nvSpPr>
        <p:spPr>
          <a:xfrm>
            <a:off x="513871" y="3349972"/>
            <a:ext cx="2257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7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  cam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E593F-6CED-4DCA-9808-BE69DD799601}"/>
              </a:ext>
            </a:extLst>
          </p:cNvPr>
          <p:cNvSpPr txBox="1"/>
          <p:nvPr/>
        </p:nvSpPr>
        <p:spPr>
          <a:xfrm>
            <a:off x="6516216" y="3356992"/>
            <a:ext cx="2036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7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  </a:t>
            </a:r>
            <a:r>
              <a:rPr lang="en-US" sz="7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cua</a:t>
            </a:r>
            <a:endParaRPr lang="en-US" sz="7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6E593F-6CED-4DCA-9808-BE69DD799601}"/>
              </a:ext>
            </a:extLst>
          </p:cNvPr>
          <p:cNvSpPr txBox="1"/>
          <p:nvPr/>
        </p:nvSpPr>
        <p:spPr>
          <a:xfrm>
            <a:off x="5292080" y="-594055"/>
            <a:ext cx="20162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7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7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7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490" y="4511760"/>
            <a:ext cx="374441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4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1983"/>
            <a:ext cx="8136904" cy="111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6243"/>
            <a:ext cx="8280920" cy="47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2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0" y="1800225"/>
            <a:ext cx="500132" cy="442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-29542"/>
            <a:ext cx="23496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5800" b="1" dirty="0">
                <a:solidFill>
                  <a:srgbClr val="FF0000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-9614"/>
            <a:ext cx="23496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5800" b="1" dirty="0">
                <a:solidFill>
                  <a:srgbClr val="FF0000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865" y="3284984"/>
            <a:ext cx="23496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</a:p>
        </p:txBody>
      </p:sp>
    </p:spTree>
    <p:extLst>
      <p:ext uri="{BB962C8B-B14F-4D97-AF65-F5344CB8AC3E}">
        <p14:creationId xmlns:p14="http://schemas.microsoft.com/office/powerpoint/2010/main" val="140542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" y="0"/>
            <a:ext cx="910423" cy="10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68" y="1039712"/>
            <a:ext cx="2562225" cy="771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41" y="1532781"/>
            <a:ext cx="2552700" cy="600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68" y="2132856"/>
            <a:ext cx="2562225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967" y="2708920"/>
            <a:ext cx="2562225" cy="29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944462"/>
            <a:ext cx="3000375" cy="86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9656" y="1628800"/>
            <a:ext cx="3009900" cy="561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0131" y="2204864"/>
            <a:ext cx="3019425" cy="742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0131" y="2961903"/>
            <a:ext cx="30003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3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A9FE62-2C7E-4874-AA46-CD423C2E2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51358"/>
            <a:ext cx="9143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96CB8C-42FC-4244-B72A-B528452F91C1}"/>
              </a:ext>
            </a:extLst>
          </p:cNvPr>
          <p:cNvSpPr txBox="1"/>
          <p:nvPr/>
        </p:nvSpPr>
        <p:spPr>
          <a:xfrm>
            <a:off x="539552" y="1984614"/>
            <a:ext cx="151216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 err="1">
                <a:latin typeface="HP001 5 hàng" panose="020B0603050302020204" pitchFamily="34" charset="0"/>
              </a:rPr>
              <a:t>cọ</a:t>
            </a:r>
            <a:endParaRPr lang="en-US" sz="8500" b="1" dirty="0"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44861-DD79-4C61-966D-49CBAD1FE6B5}"/>
              </a:ext>
            </a:extLst>
          </p:cNvPr>
          <p:cNvSpPr txBox="1"/>
          <p:nvPr/>
        </p:nvSpPr>
        <p:spPr>
          <a:xfrm>
            <a:off x="611560" y="51358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5B89F-B79A-4759-945D-BDC9AFAA9AFB}"/>
              </a:ext>
            </a:extLst>
          </p:cNvPr>
          <p:cNvSpPr txBox="1"/>
          <p:nvPr/>
        </p:nvSpPr>
        <p:spPr>
          <a:xfrm>
            <a:off x="539552" y="3922004"/>
            <a:ext cx="1822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 err="1">
                <a:latin typeface="HP001 5 hàng" panose="020B0603050302020204" pitchFamily="34" charset="0"/>
              </a:rPr>
              <a:t>bọ</a:t>
            </a:r>
            <a:endParaRPr lang="en-US" sz="8500" b="1" dirty="0">
              <a:latin typeface="HP001 5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1C703-8E37-4B7A-B242-A8F80B25592F}"/>
              </a:ext>
            </a:extLst>
          </p:cNvPr>
          <p:cNvSpPr txBox="1"/>
          <p:nvPr/>
        </p:nvSpPr>
        <p:spPr>
          <a:xfrm>
            <a:off x="3167844" y="4941168"/>
            <a:ext cx="280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 err="1">
                <a:latin typeface="HP001 5 hàng" panose="020B0603050302020204" pitchFamily="34" charset="0"/>
              </a:rPr>
              <a:t>bó</a:t>
            </a:r>
            <a:r>
              <a:rPr lang="en-US" sz="8500" b="1" dirty="0">
                <a:latin typeface="HP001 5 hàng" panose="020B0603050302020204" pitchFamily="34" charset="0"/>
              </a:rPr>
              <a:t> </a:t>
            </a:r>
            <a:r>
              <a:rPr lang="en-US" sz="8500" b="1" dirty="0" err="1">
                <a:latin typeface="HP001 5 hàng" panose="020B0603050302020204" pitchFamily="34" charset="0"/>
              </a:rPr>
              <a:t>cỏ</a:t>
            </a:r>
            <a:endParaRPr lang="en-US" sz="85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" y="0"/>
            <a:ext cx="1126447" cy="111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7669"/>
            <a:ext cx="77768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8D39E4-AC0B-4AF2-84DD-BA1B8BB1A78E}"/>
              </a:ext>
            </a:extLst>
          </p:cNvPr>
          <p:cNvSpPr txBox="1"/>
          <p:nvPr/>
        </p:nvSpPr>
        <p:spPr>
          <a:xfrm>
            <a:off x="571667" y="1633389"/>
            <a:ext cx="14800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err="1">
                <a:solidFill>
                  <a:prstClr val="black"/>
                </a:solidFill>
                <a:latin typeface="VNI-Avo" pitchFamily="2" charset="0"/>
              </a:rPr>
              <a:t>thỏ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D39E4-AC0B-4AF2-84DD-BA1B8BB1A78E}"/>
              </a:ext>
            </a:extLst>
          </p:cNvPr>
          <p:cNvSpPr txBox="1"/>
          <p:nvPr/>
        </p:nvSpPr>
        <p:spPr>
          <a:xfrm>
            <a:off x="971600" y="5013176"/>
            <a:ext cx="14800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D39E4-AC0B-4AF2-84DD-BA1B8BB1A78E}"/>
              </a:ext>
            </a:extLst>
          </p:cNvPr>
          <p:cNvSpPr txBox="1"/>
          <p:nvPr/>
        </p:nvSpPr>
        <p:spPr>
          <a:xfrm>
            <a:off x="6588224" y="5013176"/>
            <a:ext cx="14800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black"/>
                </a:solidFill>
                <a:latin typeface="VNI-Avo" pitchFamily="2" charset="0"/>
              </a:rPr>
              <a:t>b</a:t>
            </a:r>
            <a:r>
              <a:rPr lang="en-US" sz="5000" b="1" noProof="0" dirty="0">
                <a:solidFill>
                  <a:prstClr val="black"/>
                </a:solidFill>
                <a:latin typeface="VNI-Avo" pitchFamily="2" charset="0"/>
              </a:rPr>
              <a:t>ọ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8D39E4-AC0B-4AF2-84DD-BA1B8BB1A78E}"/>
              </a:ext>
            </a:extLst>
          </p:cNvPr>
          <p:cNvSpPr txBox="1"/>
          <p:nvPr/>
        </p:nvSpPr>
        <p:spPr>
          <a:xfrm>
            <a:off x="6948263" y="2477720"/>
            <a:ext cx="14800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black"/>
                </a:solidFill>
                <a:latin typeface="VNI-Avo" pitchFamily="2" charset="0"/>
              </a:rPr>
              <a:t>c</a:t>
            </a:r>
            <a:r>
              <a:rPr lang="en-US" sz="5000" b="1" noProof="0" dirty="0">
                <a:solidFill>
                  <a:prstClr val="black"/>
                </a:solidFill>
                <a:latin typeface="VNI-Avo" pitchFamily="2" charset="0"/>
              </a:rPr>
              <a:t>ọ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926" y="5430044"/>
            <a:ext cx="2486025" cy="628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572" y="5016006"/>
            <a:ext cx="3776532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621" y="1979166"/>
            <a:ext cx="877548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CÁM ƠN CÁC BẠN ĐÃ HỌC CHĂM CHỈ</a:t>
            </a:r>
          </a:p>
        </p:txBody>
      </p:sp>
      <p:pic>
        <p:nvPicPr>
          <p:cNvPr id="10" name="FormatFactoryPart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963" y="945877"/>
            <a:ext cx="204266" cy="2042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27856" y="3014882"/>
            <a:ext cx="70410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BÀI HỌC KẾT THÚC. HẸN GẶP LẠI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8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3.7037E-6 L 4.16667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3.7037E-6 L 4.166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63</Words>
  <Application>Microsoft Office PowerPoint</Application>
  <PresentationFormat>On-screen Show (4:3)</PresentationFormat>
  <Paragraphs>25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HP001 5 hàng</vt:lpstr>
      <vt:lpstr>Times New Roman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HAIP</cp:lastModifiedBy>
  <cp:revision>56</cp:revision>
  <dcterms:created xsi:type="dcterms:W3CDTF">2020-08-13T15:29:03Z</dcterms:created>
  <dcterms:modified xsi:type="dcterms:W3CDTF">2024-07-16T02:13:56Z</dcterms:modified>
</cp:coreProperties>
</file>