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B02B-9FBA-4AE3-AA50-FB5C4F90983B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D71-27FE-4A8D-B2F9-C5110EC8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62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B02B-9FBA-4AE3-AA50-FB5C4F90983B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D71-27FE-4A8D-B2F9-C5110EC8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18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B02B-9FBA-4AE3-AA50-FB5C4F90983B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D71-27FE-4A8D-B2F9-C5110EC8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35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B02B-9FBA-4AE3-AA50-FB5C4F90983B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D71-27FE-4A8D-B2F9-C5110EC8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47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B02B-9FBA-4AE3-AA50-FB5C4F90983B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D71-27FE-4A8D-B2F9-C5110EC8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98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B02B-9FBA-4AE3-AA50-FB5C4F90983B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D71-27FE-4A8D-B2F9-C5110EC8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94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B02B-9FBA-4AE3-AA50-FB5C4F90983B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D71-27FE-4A8D-B2F9-C5110EC8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81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B02B-9FBA-4AE3-AA50-FB5C4F90983B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D71-27FE-4A8D-B2F9-C5110EC8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85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B02B-9FBA-4AE3-AA50-FB5C4F90983B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D71-27FE-4A8D-B2F9-C5110EC8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76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B02B-9FBA-4AE3-AA50-FB5C4F90983B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D71-27FE-4A8D-B2F9-C5110EC8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97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B02B-9FBA-4AE3-AA50-FB5C4F90983B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D71-27FE-4A8D-B2F9-C5110EC8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36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5B02B-9FBA-4AE3-AA50-FB5C4F90983B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92D71-27FE-4A8D-B2F9-C5110EC8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9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424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TRƯỜNG MẦM NON HOA SỮA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9129" y="18275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2060"/>
                </a:solidFill>
              </a:rPr>
              <a:t>HOẠT ĐỘNG</a:t>
            </a:r>
          </a:p>
          <a:p>
            <a:r>
              <a:rPr lang="en-US" sz="4000" b="1" dirty="0">
                <a:solidFill>
                  <a:srgbClr val="002060"/>
                </a:solidFill>
              </a:rPr>
              <a:t>KHÁM PHÁ XÃ HỘI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3541234"/>
            <a:ext cx="8984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B050"/>
                </a:solidFill>
              </a:rPr>
              <a:t>Đề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tài</a:t>
            </a:r>
            <a:r>
              <a:rPr lang="en-US" sz="3600" b="1" dirty="0">
                <a:solidFill>
                  <a:srgbClr val="00B050"/>
                </a:solidFill>
              </a:rPr>
              <a:t>: </a:t>
            </a:r>
            <a:r>
              <a:rPr lang="en-US" sz="3600" b="1" dirty="0" err="1">
                <a:solidFill>
                  <a:srgbClr val="00B050"/>
                </a:solidFill>
              </a:rPr>
              <a:t>Tìm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hiểu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nghề</a:t>
            </a:r>
            <a:r>
              <a:rPr lang="en-US" sz="3600" b="1" dirty="0">
                <a:solidFill>
                  <a:srgbClr val="00B050"/>
                </a:solidFill>
              </a:rPr>
              <a:t> CNVSMT</a:t>
            </a:r>
          </a:p>
          <a:p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Giáo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viên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Nguyễn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Thị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vi-VN" sz="3600" b="1" dirty="0" smtClean="0">
                <a:solidFill>
                  <a:schemeClr val="accent1">
                    <a:lumMod val="75000"/>
                  </a:schemeClr>
                </a:solidFill>
              </a:rPr>
              <a:t>Kiều Sang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Lứa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tuổi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: 5-6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tuổi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529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" y="0"/>
            <a:ext cx="8805333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5" t="29472" r="31989" b="17725"/>
          <a:stretch/>
        </p:blipFill>
        <p:spPr bwMode="auto">
          <a:xfrm>
            <a:off x="2157351" y="1752600"/>
            <a:ext cx="6096000" cy="4376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620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rgbClr val="FF0000"/>
                </a:solidFill>
              </a:rPr>
              <a:t>Trang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phục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CNVSMT</a:t>
            </a:r>
          </a:p>
        </p:txBody>
      </p:sp>
    </p:spTree>
    <p:extLst>
      <p:ext uri="{BB962C8B-B14F-4D97-AF65-F5344CB8AC3E}">
        <p14:creationId xmlns:p14="http://schemas.microsoft.com/office/powerpoint/2010/main" val="487240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" y="0"/>
            <a:ext cx="88053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6553200" cy="1143000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0070C0"/>
                </a:solidFill>
              </a:rPr>
              <a:t>Đồ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dùng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của</a:t>
            </a:r>
            <a:r>
              <a:rPr lang="en-US" sz="4000" b="1" dirty="0">
                <a:solidFill>
                  <a:srgbClr val="0070C0"/>
                </a:solidFill>
              </a:rPr>
              <a:t> CNVSMT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2" t="16883" r="32143" b="22644"/>
          <a:stretch/>
        </p:blipFill>
        <p:spPr bwMode="auto">
          <a:xfrm>
            <a:off x="2057400" y="1752600"/>
            <a:ext cx="6248400" cy="4367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123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Công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việc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của</a:t>
            </a:r>
            <a:r>
              <a:rPr lang="en-US" b="1" dirty="0">
                <a:solidFill>
                  <a:srgbClr val="0070C0"/>
                </a:solidFill>
              </a:rPr>
              <a:t> CNVSMT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71600"/>
            <a:ext cx="7085343" cy="472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45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3429000"/>
            <a:ext cx="4750129" cy="3200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427877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98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352800"/>
            <a:ext cx="4016325" cy="30483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219" y="525683"/>
            <a:ext cx="3503680" cy="26824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41117"/>
            <a:ext cx="3764576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12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dirty="0" err="1">
                <a:solidFill>
                  <a:srgbClr val="FF0000"/>
                </a:solidFill>
              </a:rPr>
              <a:t>Bé</a:t>
            </a:r>
            <a:r>
              <a:rPr lang="en-US" sz="3100" dirty="0">
                <a:solidFill>
                  <a:srgbClr val="FF0000"/>
                </a:solidFill>
              </a:rPr>
              <a:t> </a:t>
            </a:r>
            <a:r>
              <a:rPr lang="en-US" sz="3100" dirty="0" err="1">
                <a:solidFill>
                  <a:srgbClr val="FF0000"/>
                </a:solidFill>
              </a:rPr>
              <a:t>hãy</a:t>
            </a:r>
            <a:r>
              <a:rPr lang="en-US" sz="3100" dirty="0">
                <a:solidFill>
                  <a:srgbClr val="FF0000"/>
                </a:solidFill>
              </a:rPr>
              <a:t> </a:t>
            </a:r>
            <a:r>
              <a:rPr lang="en-US" sz="3100" dirty="0" err="1">
                <a:solidFill>
                  <a:srgbClr val="FF0000"/>
                </a:solidFill>
              </a:rPr>
              <a:t>tìm</a:t>
            </a:r>
            <a:r>
              <a:rPr lang="en-US" sz="3100" dirty="0">
                <a:solidFill>
                  <a:srgbClr val="FF0000"/>
                </a:solidFill>
              </a:rPr>
              <a:t> </a:t>
            </a:r>
            <a:r>
              <a:rPr lang="en-US" sz="3100" dirty="0" err="1">
                <a:solidFill>
                  <a:srgbClr val="FF0000"/>
                </a:solidFill>
              </a:rPr>
              <a:t>đúng</a:t>
            </a:r>
            <a:r>
              <a:rPr lang="en-US" sz="3100" dirty="0">
                <a:solidFill>
                  <a:srgbClr val="FF0000"/>
                </a:solidFill>
              </a:rPr>
              <a:t> </a:t>
            </a:r>
            <a:r>
              <a:rPr lang="en-US" sz="3100" dirty="0" err="1">
                <a:solidFill>
                  <a:srgbClr val="FF0000"/>
                </a:solidFill>
              </a:rPr>
              <a:t>những</a:t>
            </a:r>
            <a:r>
              <a:rPr lang="en-US" sz="3100" dirty="0">
                <a:solidFill>
                  <a:srgbClr val="FF0000"/>
                </a:solidFill>
              </a:rPr>
              <a:t> </a:t>
            </a:r>
            <a:r>
              <a:rPr lang="en-US" sz="3100" dirty="0" err="1">
                <a:solidFill>
                  <a:srgbClr val="FF0000"/>
                </a:solidFill>
              </a:rPr>
              <a:t>hình</a:t>
            </a:r>
            <a:r>
              <a:rPr lang="en-US" sz="3100" dirty="0">
                <a:solidFill>
                  <a:srgbClr val="FF0000"/>
                </a:solidFill>
              </a:rPr>
              <a:t> </a:t>
            </a:r>
            <a:r>
              <a:rPr lang="en-US" sz="3100" dirty="0" err="1">
                <a:solidFill>
                  <a:srgbClr val="FF0000"/>
                </a:solidFill>
              </a:rPr>
              <a:t>ảnh</a:t>
            </a:r>
            <a:r>
              <a:rPr lang="en-US" sz="3100" dirty="0">
                <a:solidFill>
                  <a:srgbClr val="FF0000"/>
                </a:solidFill>
              </a:rPr>
              <a:t> </a:t>
            </a:r>
            <a:r>
              <a:rPr lang="en-US" sz="3100" dirty="0" err="1">
                <a:solidFill>
                  <a:srgbClr val="FF0000"/>
                </a:solidFill>
              </a:rPr>
              <a:t>của</a:t>
            </a:r>
            <a:r>
              <a:rPr lang="en-US" sz="3100" dirty="0">
                <a:solidFill>
                  <a:srgbClr val="FF0000"/>
                </a:solidFill>
              </a:rPr>
              <a:t> CNVSMT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990" y="533401"/>
            <a:ext cx="4735009" cy="312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7" y="533400"/>
            <a:ext cx="4419600" cy="3124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813" y="3639274"/>
            <a:ext cx="4730186" cy="3200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45" y="3657601"/>
            <a:ext cx="4418635" cy="320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52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10" y="3346048"/>
            <a:ext cx="4732610" cy="351195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000" y="3352800"/>
            <a:ext cx="4422000" cy="350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000" y="-21220"/>
            <a:ext cx="4422000" cy="33740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10" y="0"/>
            <a:ext cx="473261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28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93</TotalTime>
  <Words>51</Words>
  <Application>Microsoft Office PowerPoint</Application>
  <PresentationFormat>On-screen Show (4:3)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TRƯỜNG MẦM NON HOA SỮA</vt:lpstr>
      <vt:lpstr>PowerPoint Presentation</vt:lpstr>
      <vt:lpstr>Đồ dùng của CNVSMT</vt:lpstr>
      <vt:lpstr>Công việc của CNVSMT</vt:lpstr>
      <vt:lpstr>PowerPoint Presentation</vt:lpstr>
      <vt:lpstr>PowerPoint Presentation</vt:lpstr>
      <vt:lpstr>Bé hãy tìm đúng những hình ảnh của CNVSMT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A333</cp:lastModifiedBy>
  <cp:revision>7</cp:revision>
  <dcterms:created xsi:type="dcterms:W3CDTF">2019-01-08T02:50:10Z</dcterms:created>
  <dcterms:modified xsi:type="dcterms:W3CDTF">2023-12-29T05:47:15Z</dcterms:modified>
</cp:coreProperties>
</file>